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6600" r:id="rId1"/>
  </p:sldMasterIdLst>
  <p:notesMasterIdLst>
    <p:notesMasterId r:id="rId92"/>
  </p:notesMasterIdLst>
  <p:handoutMasterIdLst>
    <p:handoutMasterId r:id="rId93"/>
  </p:handoutMasterIdLst>
  <p:sldIdLst>
    <p:sldId id="3494" r:id="rId2"/>
    <p:sldId id="3836" r:id="rId3"/>
    <p:sldId id="3946" r:id="rId4"/>
    <p:sldId id="3961" r:id="rId5"/>
    <p:sldId id="3948" r:id="rId6"/>
    <p:sldId id="3949" r:id="rId7"/>
    <p:sldId id="3950" r:id="rId8"/>
    <p:sldId id="3951" r:id="rId9"/>
    <p:sldId id="3952" r:id="rId10"/>
    <p:sldId id="3953" r:id="rId11"/>
    <p:sldId id="3954" r:id="rId12"/>
    <p:sldId id="3995" r:id="rId13"/>
    <p:sldId id="3962" r:id="rId14"/>
    <p:sldId id="3963" r:id="rId15"/>
    <p:sldId id="3964" r:id="rId16"/>
    <p:sldId id="3965" r:id="rId17"/>
    <p:sldId id="3935" r:id="rId18"/>
    <p:sldId id="3966" r:id="rId19"/>
    <p:sldId id="3910" r:id="rId20"/>
    <p:sldId id="3967" r:id="rId21"/>
    <p:sldId id="3968" r:id="rId22"/>
    <p:sldId id="3969" r:id="rId23"/>
    <p:sldId id="3970" r:id="rId24"/>
    <p:sldId id="3971" r:id="rId25"/>
    <p:sldId id="3972" r:id="rId26"/>
    <p:sldId id="3973" r:id="rId27"/>
    <p:sldId id="3974" r:id="rId28"/>
    <p:sldId id="3975" r:id="rId29"/>
    <p:sldId id="3976" r:id="rId30"/>
    <p:sldId id="3977" r:id="rId31"/>
    <p:sldId id="3978" r:id="rId32"/>
    <p:sldId id="3979" r:id="rId33"/>
    <p:sldId id="3980" r:id="rId34"/>
    <p:sldId id="3981" r:id="rId35"/>
    <p:sldId id="3982" r:id="rId36"/>
    <p:sldId id="3983" r:id="rId37"/>
    <p:sldId id="3984" r:id="rId38"/>
    <p:sldId id="3985" r:id="rId39"/>
    <p:sldId id="3986" r:id="rId40"/>
    <p:sldId id="3987" r:id="rId41"/>
    <p:sldId id="3988" r:id="rId42"/>
    <p:sldId id="3989" r:id="rId43"/>
    <p:sldId id="3990" r:id="rId44"/>
    <p:sldId id="3991" r:id="rId45"/>
    <p:sldId id="3992" r:id="rId46"/>
    <p:sldId id="3993" r:id="rId47"/>
    <p:sldId id="3994" r:id="rId48"/>
    <p:sldId id="3996" r:id="rId49"/>
    <p:sldId id="3998" r:id="rId50"/>
    <p:sldId id="3925" r:id="rId51"/>
    <p:sldId id="3999" r:id="rId52"/>
    <p:sldId id="4000" r:id="rId53"/>
    <p:sldId id="3921" r:id="rId54"/>
    <p:sldId id="4005" r:id="rId55"/>
    <p:sldId id="4006" r:id="rId56"/>
    <p:sldId id="4007" r:id="rId57"/>
    <p:sldId id="4008" r:id="rId58"/>
    <p:sldId id="4009" r:id="rId59"/>
    <p:sldId id="4010" r:id="rId60"/>
    <p:sldId id="4011" r:id="rId61"/>
    <p:sldId id="4012" r:id="rId62"/>
    <p:sldId id="4013" r:id="rId63"/>
    <p:sldId id="4014" r:id="rId64"/>
    <p:sldId id="4015" r:id="rId65"/>
    <p:sldId id="4016" r:id="rId66"/>
    <p:sldId id="4017" r:id="rId67"/>
    <p:sldId id="4018" r:id="rId68"/>
    <p:sldId id="4019" r:id="rId69"/>
    <p:sldId id="4020" r:id="rId70"/>
    <p:sldId id="4021" r:id="rId71"/>
    <p:sldId id="4022" r:id="rId72"/>
    <p:sldId id="4023" r:id="rId73"/>
    <p:sldId id="4024" r:id="rId74"/>
    <p:sldId id="4025" r:id="rId75"/>
    <p:sldId id="4026" r:id="rId76"/>
    <p:sldId id="4027" r:id="rId77"/>
    <p:sldId id="4028" r:id="rId78"/>
    <p:sldId id="4004" r:id="rId79"/>
    <p:sldId id="3922" r:id="rId80"/>
    <p:sldId id="4029" r:id="rId81"/>
    <p:sldId id="4030" r:id="rId82"/>
    <p:sldId id="4031" r:id="rId83"/>
    <p:sldId id="4032" r:id="rId84"/>
    <p:sldId id="4033" r:id="rId85"/>
    <p:sldId id="4034" r:id="rId86"/>
    <p:sldId id="4035" r:id="rId87"/>
    <p:sldId id="4036" r:id="rId88"/>
    <p:sldId id="4037" r:id="rId89"/>
    <p:sldId id="3536" r:id="rId90"/>
    <p:sldId id="4055" r:id="rId91"/>
  </p:sldIdLst>
  <p:sldSz cx="9144000" cy="6858000" type="screen4x3"/>
  <p:notesSz cx="7104063" cy="10234613"/>
  <p:defaultTextStyle>
    <a:defPPr>
      <a:defRPr lang="de-DE"/>
    </a:defPPr>
    <a:lvl1pPr algn="l" rtl="0" eaLnBrk="0" fontAlgn="base" hangingPunct="0">
      <a:spcBef>
        <a:spcPct val="0"/>
      </a:spcBef>
      <a:spcAft>
        <a:spcPct val="0"/>
      </a:spcAft>
      <a:defRPr kern="1200">
        <a:solidFill>
          <a:schemeClr val="tx1"/>
        </a:solidFill>
        <a:latin typeface="Tahoma" panose="020B0604030504040204" pitchFamily="34" charset="0"/>
        <a:ea typeface="+mn-ea"/>
        <a:cs typeface="+mn-cs"/>
      </a:defRPr>
    </a:lvl1pPr>
    <a:lvl2pPr marL="457200" algn="l" rtl="0" eaLnBrk="0" fontAlgn="base" hangingPunct="0">
      <a:spcBef>
        <a:spcPct val="0"/>
      </a:spcBef>
      <a:spcAft>
        <a:spcPct val="0"/>
      </a:spcAft>
      <a:defRPr kern="1200">
        <a:solidFill>
          <a:schemeClr val="tx1"/>
        </a:solidFill>
        <a:latin typeface="Tahoma" panose="020B0604030504040204" pitchFamily="34" charset="0"/>
        <a:ea typeface="+mn-ea"/>
        <a:cs typeface="+mn-cs"/>
      </a:defRPr>
    </a:lvl2pPr>
    <a:lvl3pPr marL="914400" algn="l" rtl="0" eaLnBrk="0" fontAlgn="base" hangingPunct="0">
      <a:spcBef>
        <a:spcPct val="0"/>
      </a:spcBef>
      <a:spcAft>
        <a:spcPct val="0"/>
      </a:spcAft>
      <a:defRPr kern="1200">
        <a:solidFill>
          <a:schemeClr val="tx1"/>
        </a:solidFill>
        <a:latin typeface="Tahoma" panose="020B0604030504040204" pitchFamily="34" charset="0"/>
        <a:ea typeface="+mn-ea"/>
        <a:cs typeface="+mn-cs"/>
      </a:defRPr>
    </a:lvl3pPr>
    <a:lvl4pPr marL="1371600" algn="l" rtl="0" eaLnBrk="0" fontAlgn="base" hangingPunct="0">
      <a:spcBef>
        <a:spcPct val="0"/>
      </a:spcBef>
      <a:spcAft>
        <a:spcPct val="0"/>
      </a:spcAft>
      <a:defRPr kern="1200">
        <a:solidFill>
          <a:schemeClr val="tx1"/>
        </a:solidFill>
        <a:latin typeface="Tahoma" panose="020B0604030504040204" pitchFamily="34" charset="0"/>
        <a:ea typeface="+mn-ea"/>
        <a:cs typeface="+mn-cs"/>
      </a:defRPr>
    </a:lvl4pPr>
    <a:lvl5pPr marL="1828800" algn="l" rtl="0" eaLnBrk="0" fontAlgn="base" hangingPunct="0">
      <a:spcBef>
        <a:spcPct val="0"/>
      </a:spcBef>
      <a:spcAft>
        <a:spcPct val="0"/>
      </a:spcAft>
      <a:defRPr kern="1200">
        <a:solidFill>
          <a:schemeClr val="tx1"/>
        </a:solidFill>
        <a:latin typeface="Tahoma" panose="020B0604030504040204" pitchFamily="34" charset="0"/>
        <a:ea typeface="+mn-ea"/>
        <a:cs typeface="+mn-cs"/>
      </a:defRPr>
    </a:lvl5pPr>
    <a:lvl6pPr marL="2286000" algn="l" defTabSz="914400" rtl="0" eaLnBrk="1" latinLnBrk="0" hangingPunct="1">
      <a:defRPr kern="1200">
        <a:solidFill>
          <a:schemeClr val="tx1"/>
        </a:solidFill>
        <a:latin typeface="Tahoma" panose="020B0604030504040204" pitchFamily="34" charset="0"/>
        <a:ea typeface="+mn-ea"/>
        <a:cs typeface="+mn-cs"/>
      </a:defRPr>
    </a:lvl6pPr>
    <a:lvl7pPr marL="2743200" algn="l" defTabSz="914400" rtl="0" eaLnBrk="1" latinLnBrk="0" hangingPunct="1">
      <a:defRPr kern="1200">
        <a:solidFill>
          <a:schemeClr val="tx1"/>
        </a:solidFill>
        <a:latin typeface="Tahoma" panose="020B0604030504040204" pitchFamily="34" charset="0"/>
        <a:ea typeface="+mn-ea"/>
        <a:cs typeface="+mn-cs"/>
      </a:defRPr>
    </a:lvl7pPr>
    <a:lvl8pPr marL="3200400" algn="l" defTabSz="914400" rtl="0" eaLnBrk="1" latinLnBrk="0" hangingPunct="1">
      <a:defRPr kern="1200">
        <a:solidFill>
          <a:schemeClr val="tx1"/>
        </a:solidFill>
        <a:latin typeface="Tahoma" panose="020B0604030504040204" pitchFamily="34" charset="0"/>
        <a:ea typeface="+mn-ea"/>
        <a:cs typeface="+mn-cs"/>
      </a:defRPr>
    </a:lvl8pPr>
    <a:lvl9pPr marL="3657600" algn="l" defTabSz="914400" rtl="0" eaLnBrk="1" latinLnBrk="0" hangingPunct="1">
      <a:defRPr kern="1200">
        <a:solidFill>
          <a:schemeClr val="tx1"/>
        </a:solidFill>
        <a:latin typeface="Tahoma" panose="020B060403050404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224" userDrawn="1">
          <p15:clr>
            <a:srgbClr val="A4A3A4"/>
          </p15:clr>
        </p15:guide>
        <p15:guide id="2" pos="223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ser" initials="u" lastIdx="0" clrIdx="0">
    <p:extLst>
      <p:ext uri="{19B8F6BF-5375-455C-9EA6-DF929625EA0E}">
        <p15:presenceInfo xmlns:p15="http://schemas.microsoft.com/office/powerpoint/2012/main" userId="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loop="1"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CCCCFF"/>
    <a:srgbClr val="CCECFF"/>
    <a:srgbClr val="99CCFF"/>
    <a:srgbClr val="66FFFF"/>
    <a:srgbClr val="FF99FF"/>
    <a:srgbClr val="66FF66"/>
    <a:srgbClr val="99FF66"/>
    <a:srgbClr val="FFFF00"/>
    <a:srgbClr val="0066FF"/>
    <a:srgbClr val="33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81" autoAdjust="0"/>
    <p:restoredTop sz="96349" autoAdjust="0"/>
  </p:normalViewPr>
  <p:slideViewPr>
    <p:cSldViewPr>
      <p:cViewPr varScale="1">
        <p:scale>
          <a:sx n="106" d="100"/>
          <a:sy n="106" d="100"/>
        </p:scale>
        <p:origin x="960" y="102"/>
      </p:cViewPr>
      <p:guideLst>
        <p:guide orient="horz" pos="2160"/>
        <p:guide pos="2880"/>
      </p:guideLst>
    </p:cSldViewPr>
  </p:slideViewPr>
  <p:outlineViewPr>
    <p:cViewPr>
      <p:scale>
        <a:sx n="33" d="100"/>
        <a:sy n="33" d="100"/>
      </p:scale>
      <p:origin x="0" y="-5622"/>
    </p:cViewPr>
  </p:outlineViewPr>
  <p:notesTextViewPr>
    <p:cViewPr>
      <p:scale>
        <a:sx n="100" d="100"/>
        <a:sy n="100" d="100"/>
      </p:scale>
      <p:origin x="0" y="0"/>
    </p:cViewPr>
  </p:notesTextViewPr>
  <p:sorterViewPr>
    <p:cViewPr>
      <p:scale>
        <a:sx n="66" d="100"/>
        <a:sy n="66" d="100"/>
      </p:scale>
      <p:origin x="0" y="0"/>
    </p:cViewPr>
  </p:sorterViewPr>
  <p:notesViewPr>
    <p:cSldViewPr>
      <p:cViewPr>
        <p:scale>
          <a:sx n="100" d="100"/>
          <a:sy n="100" d="100"/>
        </p:scale>
        <p:origin x="2814" y="-594"/>
      </p:cViewPr>
      <p:guideLst>
        <p:guide orient="horz" pos="3224"/>
        <p:guide pos="2238"/>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presProps" Target="pres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notesMaster" Target="notesMasters/notesMaster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handoutMaster" Target="handoutMasters/handoutMaster1.xml"/><Relationship Id="rId98"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93250" name="Rectangle 2"/>
          <p:cNvSpPr>
            <a:spLocks noGrp="1" noChangeArrowheads="1"/>
          </p:cNvSpPr>
          <p:nvPr>
            <p:ph type="hdr" sz="quarter"/>
          </p:nvPr>
        </p:nvSpPr>
        <p:spPr bwMode="auto">
          <a:xfrm>
            <a:off x="2" y="4"/>
            <a:ext cx="3077805" cy="511814"/>
          </a:xfrm>
          <a:prstGeom prst="rect">
            <a:avLst/>
          </a:prstGeom>
          <a:noFill/>
          <a:ln w="9525">
            <a:noFill/>
            <a:miter lim="800000"/>
            <a:headEnd/>
            <a:tailEnd/>
          </a:ln>
          <a:effectLst/>
        </p:spPr>
        <p:txBody>
          <a:bodyPr vert="horz" wrap="square" lIns="96465" tIns="48232" rIns="96465" bIns="48232" numCol="1" anchor="t" anchorCtr="0" compatLnSpc="1">
            <a:prstTxWarp prst="textNoShape">
              <a:avLst/>
            </a:prstTxWarp>
          </a:bodyPr>
          <a:lstStyle>
            <a:lvl1pPr eaLnBrk="1" hangingPunct="1">
              <a:defRPr sz="1200">
                <a:latin typeface="Arial" charset="0"/>
              </a:defRPr>
            </a:lvl1pPr>
          </a:lstStyle>
          <a:p>
            <a:pPr>
              <a:defRPr/>
            </a:pPr>
            <a:endParaRPr lang="de-DE"/>
          </a:p>
        </p:txBody>
      </p:sp>
      <p:sp>
        <p:nvSpPr>
          <p:cNvPr id="693251" name="Rectangle 3"/>
          <p:cNvSpPr>
            <a:spLocks noGrp="1" noChangeArrowheads="1"/>
          </p:cNvSpPr>
          <p:nvPr>
            <p:ph type="dt" sz="quarter" idx="1"/>
          </p:nvPr>
        </p:nvSpPr>
        <p:spPr bwMode="auto">
          <a:xfrm>
            <a:off x="4024566" y="4"/>
            <a:ext cx="3077805" cy="511814"/>
          </a:xfrm>
          <a:prstGeom prst="rect">
            <a:avLst/>
          </a:prstGeom>
          <a:noFill/>
          <a:ln w="9525">
            <a:noFill/>
            <a:miter lim="800000"/>
            <a:headEnd/>
            <a:tailEnd/>
          </a:ln>
          <a:effectLst/>
        </p:spPr>
        <p:txBody>
          <a:bodyPr vert="horz" wrap="square" lIns="96465" tIns="48232" rIns="96465" bIns="48232" numCol="1" anchor="t" anchorCtr="0" compatLnSpc="1">
            <a:prstTxWarp prst="textNoShape">
              <a:avLst/>
            </a:prstTxWarp>
          </a:bodyPr>
          <a:lstStyle>
            <a:lvl1pPr algn="r" eaLnBrk="1" hangingPunct="1">
              <a:defRPr sz="1200">
                <a:latin typeface="Arial" charset="0"/>
              </a:defRPr>
            </a:lvl1pPr>
          </a:lstStyle>
          <a:p>
            <a:pPr>
              <a:defRPr/>
            </a:pPr>
            <a:endParaRPr lang="de-DE"/>
          </a:p>
        </p:txBody>
      </p:sp>
      <p:sp>
        <p:nvSpPr>
          <p:cNvPr id="693252" name="Rectangle 4"/>
          <p:cNvSpPr>
            <a:spLocks noGrp="1" noChangeArrowheads="1"/>
          </p:cNvSpPr>
          <p:nvPr>
            <p:ph type="ftr" sz="quarter" idx="2"/>
          </p:nvPr>
        </p:nvSpPr>
        <p:spPr bwMode="auto">
          <a:xfrm>
            <a:off x="2" y="9721139"/>
            <a:ext cx="3077805" cy="511814"/>
          </a:xfrm>
          <a:prstGeom prst="rect">
            <a:avLst/>
          </a:prstGeom>
          <a:noFill/>
          <a:ln w="9525">
            <a:noFill/>
            <a:miter lim="800000"/>
            <a:headEnd/>
            <a:tailEnd/>
          </a:ln>
          <a:effectLst/>
        </p:spPr>
        <p:txBody>
          <a:bodyPr vert="horz" wrap="square" lIns="96465" tIns="48232" rIns="96465" bIns="48232" numCol="1" anchor="b" anchorCtr="0" compatLnSpc="1">
            <a:prstTxWarp prst="textNoShape">
              <a:avLst/>
            </a:prstTxWarp>
          </a:bodyPr>
          <a:lstStyle>
            <a:lvl1pPr eaLnBrk="1" hangingPunct="1">
              <a:defRPr sz="1200">
                <a:latin typeface="Arial" charset="0"/>
              </a:defRPr>
            </a:lvl1pPr>
          </a:lstStyle>
          <a:p>
            <a:pPr>
              <a:defRPr/>
            </a:pPr>
            <a:endParaRPr lang="de-DE"/>
          </a:p>
        </p:txBody>
      </p:sp>
      <p:sp>
        <p:nvSpPr>
          <p:cNvPr id="693253" name="Rectangle 5"/>
          <p:cNvSpPr>
            <a:spLocks noGrp="1" noChangeArrowheads="1"/>
          </p:cNvSpPr>
          <p:nvPr>
            <p:ph type="sldNum" sz="quarter" idx="3"/>
          </p:nvPr>
        </p:nvSpPr>
        <p:spPr bwMode="auto">
          <a:xfrm>
            <a:off x="4024566" y="9721139"/>
            <a:ext cx="3077805" cy="511814"/>
          </a:xfrm>
          <a:prstGeom prst="rect">
            <a:avLst/>
          </a:prstGeom>
          <a:noFill/>
          <a:ln w="9525">
            <a:noFill/>
            <a:miter lim="800000"/>
            <a:headEnd/>
            <a:tailEnd/>
          </a:ln>
          <a:effectLst/>
        </p:spPr>
        <p:txBody>
          <a:bodyPr vert="horz" wrap="square" lIns="96465" tIns="48232" rIns="96465" bIns="48232" numCol="1" anchor="b" anchorCtr="0" compatLnSpc="1">
            <a:prstTxWarp prst="textNoShape">
              <a:avLst/>
            </a:prstTxWarp>
          </a:bodyPr>
          <a:lstStyle>
            <a:lvl1pPr algn="r" eaLnBrk="1" hangingPunct="1">
              <a:defRPr sz="1200">
                <a:latin typeface="Arial" panose="020B0604020202020204" pitchFamily="34" charset="0"/>
              </a:defRPr>
            </a:lvl1pPr>
          </a:lstStyle>
          <a:p>
            <a:pPr>
              <a:defRPr/>
            </a:pPr>
            <a:fld id="{3B1F1A5E-25A5-4660-8A31-0F52E8825A94}" type="slidenum">
              <a:rPr lang="de-DE" altLang="de-DE"/>
              <a:pPr>
                <a:defRPr/>
              </a:pPr>
              <a:t>‹Nr.›</a:t>
            </a:fld>
            <a:endParaRPr lang="de-DE" altLang="de-DE"/>
          </a:p>
        </p:txBody>
      </p:sp>
    </p:spTree>
    <p:extLst>
      <p:ext uri="{BB962C8B-B14F-4D97-AF65-F5344CB8AC3E}">
        <p14:creationId xmlns:p14="http://schemas.microsoft.com/office/powerpoint/2010/main" val="28770816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hdr" sz="quarter"/>
          </p:nvPr>
        </p:nvSpPr>
        <p:spPr bwMode="auto">
          <a:xfrm>
            <a:off x="2" y="4"/>
            <a:ext cx="3077805" cy="511814"/>
          </a:xfrm>
          <a:prstGeom prst="rect">
            <a:avLst/>
          </a:prstGeom>
          <a:noFill/>
          <a:ln w="9525">
            <a:noFill/>
            <a:miter lim="800000"/>
            <a:headEnd/>
            <a:tailEnd/>
          </a:ln>
          <a:effectLst/>
        </p:spPr>
        <p:txBody>
          <a:bodyPr vert="horz" wrap="square" lIns="96465" tIns="48232" rIns="96465" bIns="48232" numCol="1" anchor="t" anchorCtr="0" compatLnSpc="1">
            <a:prstTxWarp prst="textNoShape">
              <a:avLst/>
            </a:prstTxWarp>
          </a:bodyPr>
          <a:lstStyle>
            <a:lvl1pPr eaLnBrk="1" hangingPunct="1">
              <a:defRPr sz="1200">
                <a:latin typeface="Arial" charset="0"/>
              </a:defRPr>
            </a:lvl1pPr>
          </a:lstStyle>
          <a:p>
            <a:pPr>
              <a:defRPr/>
            </a:pPr>
            <a:endParaRPr lang="de-DE"/>
          </a:p>
        </p:txBody>
      </p:sp>
      <p:sp>
        <p:nvSpPr>
          <p:cNvPr id="10243" name="Rectangle 3"/>
          <p:cNvSpPr>
            <a:spLocks noGrp="1" noChangeArrowheads="1"/>
          </p:cNvSpPr>
          <p:nvPr>
            <p:ph type="dt" idx="1"/>
          </p:nvPr>
        </p:nvSpPr>
        <p:spPr bwMode="auto">
          <a:xfrm>
            <a:off x="4024566" y="4"/>
            <a:ext cx="3077805" cy="511814"/>
          </a:xfrm>
          <a:prstGeom prst="rect">
            <a:avLst/>
          </a:prstGeom>
          <a:noFill/>
          <a:ln w="9525">
            <a:noFill/>
            <a:miter lim="800000"/>
            <a:headEnd/>
            <a:tailEnd/>
          </a:ln>
          <a:effectLst/>
        </p:spPr>
        <p:txBody>
          <a:bodyPr vert="horz" wrap="square" lIns="96465" tIns="48232" rIns="96465" bIns="48232" numCol="1" anchor="t" anchorCtr="0" compatLnSpc="1">
            <a:prstTxWarp prst="textNoShape">
              <a:avLst/>
            </a:prstTxWarp>
          </a:bodyPr>
          <a:lstStyle>
            <a:lvl1pPr algn="r" eaLnBrk="1" hangingPunct="1">
              <a:defRPr sz="1200">
                <a:latin typeface="Arial" charset="0"/>
              </a:defRPr>
            </a:lvl1pPr>
          </a:lstStyle>
          <a:p>
            <a:pPr>
              <a:defRPr/>
            </a:pPr>
            <a:endParaRPr lang="de-DE"/>
          </a:p>
        </p:txBody>
      </p:sp>
      <p:sp>
        <p:nvSpPr>
          <p:cNvPr id="3076" name="Rectangle 4"/>
          <p:cNvSpPr>
            <a:spLocks noGrp="1" noRot="1" noChangeAspect="1" noChangeArrowheads="1" noTextEdit="1"/>
          </p:cNvSpPr>
          <p:nvPr>
            <p:ph type="sldImg" idx="2"/>
          </p:nvPr>
        </p:nvSpPr>
        <p:spPr bwMode="auto">
          <a:xfrm>
            <a:off x="992188" y="768350"/>
            <a:ext cx="5119687" cy="38385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5" name="Rectangle 5"/>
          <p:cNvSpPr>
            <a:spLocks noGrp="1" noChangeArrowheads="1"/>
          </p:cNvSpPr>
          <p:nvPr>
            <p:ph type="body" sz="quarter" idx="3"/>
          </p:nvPr>
        </p:nvSpPr>
        <p:spPr bwMode="auto">
          <a:xfrm>
            <a:off x="710922" y="4862236"/>
            <a:ext cx="5682231" cy="4604662"/>
          </a:xfrm>
          <a:prstGeom prst="rect">
            <a:avLst/>
          </a:prstGeom>
          <a:noFill/>
          <a:ln w="9525">
            <a:noFill/>
            <a:miter lim="800000"/>
            <a:headEnd/>
            <a:tailEnd/>
          </a:ln>
          <a:effectLst/>
        </p:spPr>
        <p:txBody>
          <a:bodyPr vert="horz" wrap="square" lIns="96465" tIns="48232" rIns="96465" bIns="48232" numCol="1" anchor="t" anchorCtr="0" compatLnSpc="1">
            <a:prstTxWarp prst="textNoShape">
              <a:avLst/>
            </a:prstTxWarp>
          </a:bodyPr>
          <a:lstStyle/>
          <a:p>
            <a:pPr lvl="0"/>
            <a:r>
              <a:rPr lang="de-DE" noProof="0"/>
              <a:t>Textmasterformate durch Klicken bearbeiten</a:t>
            </a:r>
          </a:p>
          <a:p>
            <a:pPr lvl="1"/>
            <a:r>
              <a:rPr lang="de-DE" noProof="0"/>
              <a:t>Zweite Ebene</a:t>
            </a:r>
          </a:p>
          <a:p>
            <a:pPr lvl="2"/>
            <a:r>
              <a:rPr lang="de-DE" noProof="0"/>
              <a:t>Dritte Ebene</a:t>
            </a:r>
          </a:p>
          <a:p>
            <a:pPr lvl="3"/>
            <a:r>
              <a:rPr lang="de-DE" noProof="0"/>
              <a:t>Vierte Ebene</a:t>
            </a:r>
          </a:p>
          <a:p>
            <a:pPr lvl="4"/>
            <a:r>
              <a:rPr lang="de-DE" noProof="0"/>
              <a:t>Fünfte Ebene</a:t>
            </a:r>
          </a:p>
        </p:txBody>
      </p:sp>
      <p:sp>
        <p:nvSpPr>
          <p:cNvPr id="10246" name="Rectangle 6"/>
          <p:cNvSpPr>
            <a:spLocks noGrp="1" noChangeArrowheads="1"/>
          </p:cNvSpPr>
          <p:nvPr>
            <p:ph type="ftr" sz="quarter" idx="4"/>
          </p:nvPr>
        </p:nvSpPr>
        <p:spPr bwMode="auto">
          <a:xfrm>
            <a:off x="2" y="9721139"/>
            <a:ext cx="3077805" cy="511814"/>
          </a:xfrm>
          <a:prstGeom prst="rect">
            <a:avLst/>
          </a:prstGeom>
          <a:noFill/>
          <a:ln w="9525">
            <a:noFill/>
            <a:miter lim="800000"/>
            <a:headEnd/>
            <a:tailEnd/>
          </a:ln>
          <a:effectLst/>
        </p:spPr>
        <p:txBody>
          <a:bodyPr vert="horz" wrap="square" lIns="96465" tIns="48232" rIns="96465" bIns="48232" numCol="1" anchor="b" anchorCtr="0" compatLnSpc="1">
            <a:prstTxWarp prst="textNoShape">
              <a:avLst/>
            </a:prstTxWarp>
          </a:bodyPr>
          <a:lstStyle>
            <a:lvl1pPr eaLnBrk="1" hangingPunct="1">
              <a:defRPr sz="1200">
                <a:latin typeface="Arial" charset="0"/>
              </a:defRPr>
            </a:lvl1pPr>
          </a:lstStyle>
          <a:p>
            <a:pPr>
              <a:defRPr/>
            </a:pPr>
            <a:endParaRPr lang="de-DE"/>
          </a:p>
        </p:txBody>
      </p:sp>
      <p:sp>
        <p:nvSpPr>
          <p:cNvPr id="10247" name="Rectangle 7"/>
          <p:cNvSpPr>
            <a:spLocks noGrp="1" noChangeArrowheads="1"/>
          </p:cNvSpPr>
          <p:nvPr>
            <p:ph type="sldNum" sz="quarter" idx="5"/>
          </p:nvPr>
        </p:nvSpPr>
        <p:spPr bwMode="auto">
          <a:xfrm>
            <a:off x="4024566" y="9721139"/>
            <a:ext cx="3077805" cy="511814"/>
          </a:xfrm>
          <a:prstGeom prst="rect">
            <a:avLst/>
          </a:prstGeom>
          <a:noFill/>
          <a:ln w="9525">
            <a:noFill/>
            <a:miter lim="800000"/>
            <a:headEnd/>
            <a:tailEnd/>
          </a:ln>
          <a:effectLst/>
        </p:spPr>
        <p:txBody>
          <a:bodyPr vert="horz" wrap="square" lIns="96465" tIns="48232" rIns="96465" bIns="48232" numCol="1" anchor="b" anchorCtr="0" compatLnSpc="1">
            <a:prstTxWarp prst="textNoShape">
              <a:avLst/>
            </a:prstTxWarp>
          </a:bodyPr>
          <a:lstStyle>
            <a:lvl1pPr algn="r" eaLnBrk="1" hangingPunct="1">
              <a:defRPr sz="1200">
                <a:latin typeface="Arial" panose="020B0604020202020204" pitchFamily="34" charset="0"/>
              </a:defRPr>
            </a:lvl1pPr>
          </a:lstStyle>
          <a:p>
            <a:pPr>
              <a:defRPr/>
            </a:pPr>
            <a:fld id="{826CDCA3-F87E-49DB-9C3C-2CB74ECD6CBA}" type="slidenum">
              <a:rPr lang="de-DE" altLang="de-DE"/>
              <a:pPr>
                <a:defRPr/>
              </a:pPr>
              <a:t>‹Nr.›</a:t>
            </a:fld>
            <a:endParaRPr lang="de-DE" altLang="de-DE"/>
          </a:p>
        </p:txBody>
      </p:sp>
    </p:spTree>
    <p:extLst>
      <p:ext uri="{BB962C8B-B14F-4D97-AF65-F5344CB8AC3E}">
        <p14:creationId xmlns:p14="http://schemas.microsoft.com/office/powerpoint/2010/main" val="277822301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smtClean="0"/>
              <a:t>1-4;9-11;15;19;21;49;53;56;60;64;69;74;81-82;90-93</a:t>
            </a:r>
            <a:endParaRPr lang="de-DE" dirty="0"/>
          </a:p>
        </p:txBody>
      </p:sp>
      <p:sp>
        <p:nvSpPr>
          <p:cNvPr id="4" name="Foliennummernplatzhalter 3"/>
          <p:cNvSpPr>
            <a:spLocks noGrp="1"/>
          </p:cNvSpPr>
          <p:nvPr>
            <p:ph type="sldNum" sz="quarter" idx="10"/>
          </p:nvPr>
        </p:nvSpPr>
        <p:spPr/>
        <p:txBody>
          <a:bodyPr/>
          <a:lstStyle/>
          <a:p>
            <a:pPr>
              <a:defRPr/>
            </a:pPr>
            <a:fld id="{826CDCA3-F87E-49DB-9C3C-2CB74ECD6CBA}" type="slidenum">
              <a:rPr lang="de-DE" altLang="de-DE" smtClean="0"/>
              <a:pPr>
                <a:defRPr/>
              </a:pPr>
              <a:t>1</a:t>
            </a:fld>
            <a:endParaRPr lang="de-DE" altLang="de-DE"/>
          </a:p>
        </p:txBody>
      </p:sp>
    </p:spTree>
    <p:extLst>
      <p:ext uri="{BB962C8B-B14F-4D97-AF65-F5344CB8AC3E}">
        <p14:creationId xmlns:p14="http://schemas.microsoft.com/office/powerpoint/2010/main" val="28043249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100">
                <a:solidFill>
                  <a:schemeClr val="tx1"/>
                </a:solidFill>
                <a:latin typeface="Arial" panose="020B0604020202020204" pitchFamily="34" charset="0"/>
              </a:defRPr>
            </a:lvl1pPr>
            <a:lvl2pPr marL="762210" indent="-293158">
              <a:spcBef>
                <a:spcPct val="30000"/>
              </a:spcBef>
              <a:defRPr sz="1100">
                <a:solidFill>
                  <a:schemeClr val="tx1"/>
                </a:solidFill>
                <a:latin typeface="Arial" panose="020B0604020202020204" pitchFamily="34" charset="0"/>
              </a:defRPr>
            </a:lvl2pPr>
            <a:lvl3pPr marL="1172628" indent="-234525">
              <a:spcBef>
                <a:spcPct val="30000"/>
              </a:spcBef>
              <a:defRPr sz="1100">
                <a:solidFill>
                  <a:schemeClr val="tx1"/>
                </a:solidFill>
                <a:latin typeface="Arial" panose="020B0604020202020204" pitchFamily="34" charset="0"/>
              </a:defRPr>
            </a:lvl3pPr>
            <a:lvl4pPr marL="1641681" indent="-234525">
              <a:spcBef>
                <a:spcPct val="30000"/>
              </a:spcBef>
              <a:defRPr sz="1100">
                <a:solidFill>
                  <a:schemeClr val="tx1"/>
                </a:solidFill>
                <a:latin typeface="Arial" panose="020B0604020202020204" pitchFamily="34" charset="0"/>
              </a:defRPr>
            </a:lvl4pPr>
            <a:lvl5pPr marL="2110733" indent="-234525">
              <a:spcBef>
                <a:spcPct val="30000"/>
              </a:spcBef>
              <a:defRPr sz="1100">
                <a:solidFill>
                  <a:schemeClr val="tx1"/>
                </a:solidFill>
                <a:latin typeface="Arial" panose="020B0604020202020204" pitchFamily="34" charset="0"/>
              </a:defRPr>
            </a:lvl5pPr>
            <a:lvl6pPr marL="2543703" indent="-234525" eaLnBrk="0" fontAlgn="base" hangingPunct="0">
              <a:spcBef>
                <a:spcPct val="30000"/>
              </a:spcBef>
              <a:spcAft>
                <a:spcPct val="0"/>
              </a:spcAft>
              <a:defRPr sz="1100">
                <a:solidFill>
                  <a:schemeClr val="tx1"/>
                </a:solidFill>
                <a:latin typeface="Arial" panose="020B0604020202020204" pitchFamily="34" charset="0"/>
              </a:defRPr>
            </a:lvl6pPr>
            <a:lvl7pPr marL="2976673" indent="-234525" eaLnBrk="0" fontAlgn="base" hangingPunct="0">
              <a:spcBef>
                <a:spcPct val="30000"/>
              </a:spcBef>
              <a:spcAft>
                <a:spcPct val="0"/>
              </a:spcAft>
              <a:defRPr sz="1100">
                <a:solidFill>
                  <a:schemeClr val="tx1"/>
                </a:solidFill>
                <a:latin typeface="Arial" panose="020B0604020202020204" pitchFamily="34" charset="0"/>
              </a:defRPr>
            </a:lvl7pPr>
            <a:lvl8pPr marL="3409645" indent="-234525" eaLnBrk="0" fontAlgn="base" hangingPunct="0">
              <a:spcBef>
                <a:spcPct val="30000"/>
              </a:spcBef>
              <a:spcAft>
                <a:spcPct val="0"/>
              </a:spcAft>
              <a:defRPr sz="1100">
                <a:solidFill>
                  <a:schemeClr val="tx1"/>
                </a:solidFill>
                <a:latin typeface="Arial" panose="020B0604020202020204" pitchFamily="34" charset="0"/>
              </a:defRPr>
            </a:lvl8pPr>
            <a:lvl9pPr marL="3842616" indent="-234525" eaLnBrk="0" fontAlgn="base" hangingPunct="0">
              <a:spcBef>
                <a:spcPct val="30000"/>
              </a:spcBef>
              <a:spcAft>
                <a:spcPct val="0"/>
              </a:spcAft>
              <a:defRPr sz="1100">
                <a:solidFill>
                  <a:schemeClr val="tx1"/>
                </a:solidFill>
                <a:latin typeface="Arial" panose="020B0604020202020204" pitchFamily="34" charset="0"/>
              </a:defRPr>
            </a:lvl9pPr>
          </a:lstStyle>
          <a:p>
            <a:pPr>
              <a:spcBef>
                <a:spcPct val="0"/>
              </a:spcBef>
            </a:pPr>
            <a:fld id="{5C47F6C0-01BF-4A65-941D-B0F8A590583F}" type="slidenum">
              <a:rPr lang="de-DE" altLang="de-DE" sz="1200"/>
              <a:pPr>
                <a:spcBef>
                  <a:spcPct val="0"/>
                </a:spcBef>
              </a:pPr>
              <a:t>16</a:t>
            </a:fld>
            <a:endParaRPr lang="de-DE" altLang="de-DE" sz="1200"/>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84915" indent="-184915" eaLnBrk="1" hangingPunct="1">
              <a:buFontTx/>
              <a:buChar char="•"/>
            </a:pPr>
            <a:r>
              <a:rPr lang="de-DE" altLang="de-DE" sz="1600">
                <a:latin typeface="Arial" panose="020B0604020202020204" pitchFamily="34" charset="0"/>
              </a:rPr>
              <a:t>Freude des Babys am menschlichen Gesicht mit ca. 3 Monaten, mit viel freudiger Erregung verbunden, kann eingeordnet werden, wenn es genug gibt, an das es anknüpfen kann tragfähige Bindung, die ihm die Sicherheit dazu vermittelt </a:t>
            </a:r>
          </a:p>
          <a:p>
            <a:pPr marL="184915" indent="-184915" eaLnBrk="1" hangingPunct="1">
              <a:buFontTx/>
              <a:buChar char="•"/>
            </a:pPr>
            <a:r>
              <a:rPr lang="de-DE" altLang="de-DE" sz="1600">
                <a:latin typeface="Arial" panose="020B0604020202020204" pitchFamily="34" charset="0"/>
              </a:rPr>
              <a:t>lächelt nur, wenn es sich sicher fühlt</a:t>
            </a:r>
          </a:p>
        </p:txBody>
      </p:sp>
    </p:spTree>
    <p:extLst>
      <p:ext uri="{BB962C8B-B14F-4D97-AF65-F5344CB8AC3E}">
        <p14:creationId xmlns:p14="http://schemas.microsoft.com/office/powerpoint/2010/main" val="5755669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83744" indent="-301439">
              <a:spcBef>
                <a:spcPct val="30000"/>
              </a:spcBef>
              <a:defRPr sz="1200">
                <a:solidFill>
                  <a:schemeClr val="tx1"/>
                </a:solidFill>
                <a:latin typeface="Arial" panose="020B0604020202020204" pitchFamily="34" charset="0"/>
              </a:defRPr>
            </a:lvl2pPr>
            <a:lvl3pPr marL="1205759" indent="-241151">
              <a:spcBef>
                <a:spcPct val="30000"/>
              </a:spcBef>
              <a:defRPr sz="1200">
                <a:solidFill>
                  <a:schemeClr val="tx1"/>
                </a:solidFill>
                <a:latin typeface="Arial" panose="020B0604020202020204" pitchFamily="34" charset="0"/>
              </a:defRPr>
            </a:lvl3pPr>
            <a:lvl4pPr marL="1688064" indent="-241151">
              <a:spcBef>
                <a:spcPct val="30000"/>
              </a:spcBef>
              <a:defRPr sz="1200">
                <a:solidFill>
                  <a:schemeClr val="tx1"/>
                </a:solidFill>
                <a:latin typeface="Arial" panose="020B0604020202020204" pitchFamily="34" charset="0"/>
              </a:defRPr>
            </a:lvl4pPr>
            <a:lvl5pPr marL="2170369" indent="-241151">
              <a:spcBef>
                <a:spcPct val="30000"/>
              </a:spcBef>
              <a:defRPr sz="1200">
                <a:solidFill>
                  <a:schemeClr val="tx1"/>
                </a:solidFill>
                <a:latin typeface="Arial" panose="020B0604020202020204" pitchFamily="34" charset="0"/>
              </a:defRPr>
            </a:lvl5pPr>
            <a:lvl6pPr marL="2627287" indent="-241151" eaLnBrk="0" fontAlgn="base" hangingPunct="0">
              <a:spcBef>
                <a:spcPct val="30000"/>
              </a:spcBef>
              <a:spcAft>
                <a:spcPct val="0"/>
              </a:spcAft>
              <a:defRPr sz="1200">
                <a:solidFill>
                  <a:schemeClr val="tx1"/>
                </a:solidFill>
                <a:latin typeface="Arial" panose="020B0604020202020204" pitchFamily="34" charset="0"/>
              </a:defRPr>
            </a:lvl6pPr>
            <a:lvl7pPr marL="3084205" indent="-241151" eaLnBrk="0" fontAlgn="base" hangingPunct="0">
              <a:spcBef>
                <a:spcPct val="30000"/>
              </a:spcBef>
              <a:spcAft>
                <a:spcPct val="0"/>
              </a:spcAft>
              <a:defRPr sz="1200">
                <a:solidFill>
                  <a:schemeClr val="tx1"/>
                </a:solidFill>
                <a:latin typeface="Arial" panose="020B0604020202020204" pitchFamily="34" charset="0"/>
              </a:defRPr>
            </a:lvl7pPr>
            <a:lvl8pPr marL="3541127" indent="-241151" eaLnBrk="0" fontAlgn="base" hangingPunct="0">
              <a:spcBef>
                <a:spcPct val="30000"/>
              </a:spcBef>
              <a:spcAft>
                <a:spcPct val="0"/>
              </a:spcAft>
              <a:defRPr sz="1200">
                <a:solidFill>
                  <a:schemeClr val="tx1"/>
                </a:solidFill>
                <a:latin typeface="Arial" panose="020B0604020202020204" pitchFamily="34" charset="0"/>
              </a:defRPr>
            </a:lvl8pPr>
            <a:lvl9pPr marL="3998047" indent="-241151"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6E1E245-A3A7-435C-9322-4C8B87CEFC5C}" type="slidenum">
              <a:rPr lang="de-DE" altLang="de-DE"/>
              <a:pPr>
                <a:spcBef>
                  <a:spcPct val="0"/>
                </a:spcBef>
              </a:pPr>
              <a:t>19</a:t>
            </a:fld>
            <a:endParaRPr lang="de-DE" altLang="de-DE"/>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3839" eaLnBrk="1" hangingPunct="1">
              <a:defRPr/>
            </a:pPr>
            <a:r>
              <a:rPr lang="de-DE" altLang="de-DE" dirty="0" smtClean="0"/>
              <a:t>Konkret erfahrbar</a:t>
            </a:r>
            <a:endParaRPr lang="de-DE" dirty="0"/>
          </a:p>
        </p:txBody>
      </p:sp>
    </p:spTree>
    <p:extLst>
      <p:ext uri="{BB962C8B-B14F-4D97-AF65-F5344CB8AC3E}">
        <p14:creationId xmlns:p14="http://schemas.microsoft.com/office/powerpoint/2010/main" val="13713775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i="1" dirty="0" smtClean="0"/>
              <a:t>Symbolisch repräsentierbar</a:t>
            </a:r>
            <a:endParaRPr lang="de-DE" dirty="0"/>
          </a:p>
        </p:txBody>
      </p:sp>
      <p:sp>
        <p:nvSpPr>
          <p:cNvPr id="4" name="Foliennummernplatzhalter 3"/>
          <p:cNvSpPr>
            <a:spLocks noGrp="1"/>
          </p:cNvSpPr>
          <p:nvPr>
            <p:ph type="sldNum" sz="quarter" idx="10"/>
          </p:nvPr>
        </p:nvSpPr>
        <p:spPr/>
        <p:txBody>
          <a:bodyPr/>
          <a:lstStyle/>
          <a:p>
            <a:pPr>
              <a:defRPr/>
            </a:pPr>
            <a:fld id="{826CDCA3-F87E-49DB-9C3C-2CB74ECD6CBA}" type="slidenum">
              <a:rPr lang="de-DE" altLang="de-DE" smtClean="0"/>
              <a:pPr>
                <a:defRPr/>
              </a:pPr>
              <a:t>50</a:t>
            </a:fld>
            <a:endParaRPr lang="de-DE" altLang="de-DE"/>
          </a:p>
        </p:txBody>
      </p:sp>
    </p:spTree>
    <p:extLst>
      <p:ext uri="{BB962C8B-B14F-4D97-AF65-F5344CB8AC3E}">
        <p14:creationId xmlns:p14="http://schemas.microsoft.com/office/powerpoint/2010/main" val="32850710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Folienbildplatzhalter 1"/>
          <p:cNvSpPr>
            <a:spLocks noGrp="1" noRot="1" noChangeAspect="1" noTextEdit="1"/>
          </p:cNvSpPr>
          <p:nvPr>
            <p:ph type="sldImg"/>
          </p:nvPr>
        </p:nvSpPr>
        <p:spPr>
          <a:ln/>
        </p:spPr>
      </p:sp>
      <p:sp>
        <p:nvSpPr>
          <p:cNvPr id="35843"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de-DE" dirty="0"/>
              <a:t>Herumtragen, Herzschlagfrequenz, </a:t>
            </a:r>
            <a:r>
              <a:rPr lang="de-DE" dirty="0" err="1"/>
              <a:t>Cangaroo</a:t>
            </a:r>
            <a:r>
              <a:rPr lang="de-DE" dirty="0"/>
              <a:t>-Care, Haut-zu-Haut, Synchronisierung: Herz- und Atemrhythmus, Rhythmus des </a:t>
            </a:r>
            <a:r>
              <a:rPr lang="de-DE" dirty="0" err="1"/>
              <a:t>cerebrospinalen</a:t>
            </a:r>
            <a:r>
              <a:rPr lang="de-DE" dirty="0"/>
              <a:t> Liquors, rhythmische Kontraktionen der Hirnventrikel, rhythmische Ausschüttung von Hormonen, Cortisol, Darm, Magen, Speichel, Tränenfluss (</a:t>
            </a:r>
            <a:r>
              <a:rPr lang="de-DE" dirty="0" err="1"/>
              <a:t>Geuter</a:t>
            </a:r>
            <a:r>
              <a:rPr lang="de-DE" dirty="0"/>
              <a:t>, S. 113), </a:t>
            </a:r>
          </a:p>
        </p:txBody>
      </p:sp>
      <p:sp>
        <p:nvSpPr>
          <p:cNvPr id="35844"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83776" indent="-301453">
              <a:defRPr>
                <a:solidFill>
                  <a:schemeClr val="tx1"/>
                </a:solidFill>
                <a:latin typeface="Tahoma" panose="020B0604030504040204" pitchFamily="34" charset="0"/>
              </a:defRPr>
            </a:lvl2pPr>
            <a:lvl3pPr marL="1205811" indent="-241163">
              <a:defRPr>
                <a:solidFill>
                  <a:schemeClr val="tx1"/>
                </a:solidFill>
                <a:latin typeface="Tahoma" panose="020B0604030504040204" pitchFamily="34" charset="0"/>
              </a:defRPr>
            </a:lvl3pPr>
            <a:lvl4pPr marL="1688135" indent="-241163">
              <a:defRPr>
                <a:solidFill>
                  <a:schemeClr val="tx1"/>
                </a:solidFill>
                <a:latin typeface="Tahoma" panose="020B0604030504040204" pitchFamily="34" charset="0"/>
              </a:defRPr>
            </a:lvl4pPr>
            <a:lvl5pPr marL="2170459" indent="-241163">
              <a:defRPr>
                <a:solidFill>
                  <a:schemeClr val="tx1"/>
                </a:solidFill>
                <a:latin typeface="Tahoma" panose="020B0604030504040204" pitchFamily="34" charset="0"/>
              </a:defRPr>
            </a:lvl5pPr>
            <a:lvl6pPr marL="2652784" indent="-241163" eaLnBrk="0" fontAlgn="base" hangingPunct="0">
              <a:spcBef>
                <a:spcPct val="0"/>
              </a:spcBef>
              <a:spcAft>
                <a:spcPct val="0"/>
              </a:spcAft>
              <a:defRPr>
                <a:solidFill>
                  <a:schemeClr val="tx1"/>
                </a:solidFill>
                <a:latin typeface="Tahoma" panose="020B0604030504040204" pitchFamily="34" charset="0"/>
              </a:defRPr>
            </a:lvl6pPr>
            <a:lvl7pPr marL="3135107" indent="-241163" eaLnBrk="0" fontAlgn="base" hangingPunct="0">
              <a:spcBef>
                <a:spcPct val="0"/>
              </a:spcBef>
              <a:spcAft>
                <a:spcPct val="0"/>
              </a:spcAft>
              <a:defRPr>
                <a:solidFill>
                  <a:schemeClr val="tx1"/>
                </a:solidFill>
                <a:latin typeface="Tahoma" panose="020B0604030504040204" pitchFamily="34" charset="0"/>
              </a:defRPr>
            </a:lvl7pPr>
            <a:lvl8pPr marL="3617431" indent="-241163" eaLnBrk="0" fontAlgn="base" hangingPunct="0">
              <a:spcBef>
                <a:spcPct val="0"/>
              </a:spcBef>
              <a:spcAft>
                <a:spcPct val="0"/>
              </a:spcAft>
              <a:defRPr>
                <a:solidFill>
                  <a:schemeClr val="tx1"/>
                </a:solidFill>
                <a:latin typeface="Tahoma" panose="020B0604030504040204" pitchFamily="34" charset="0"/>
              </a:defRPr>
            </a:lvl8pPr>
            <a:lvl9pPr marL="4099757" indent="-241163" eaLnBrk="0" fontAlgn="base" hangingPunct="0">
              <a:spcBef>
                <a:spcPct val="0"/>
              </a:spcBef>
              <a:spcAft>
                <a:spcPct val="0"/>
              </a:spcAft>
              <a:defRPr>
                <a:solidFill>
                  <a:schemeClr val="tx1"/>
                </a:solidFill>
                <a:latin typeface="Tahoma" panose="020B0604030504040204" pitchFamily="34" charset="0"/>
              </a:defRPr>
            </a:lvl9pPr>
          </a:lstStyle>
          <a:p>
            <a:fld id="{5AF7F5B3-36B9-4DB3-B61A-A59B15BBBF6E}" type="slidenum">
              <a:rPr lang="de-DE" altLang="de-DE" smtClean="0">
                <a:latin typeface="Arial" panose="020B0604020202020204" pitchFamily="34" charset="0"/>
              </a:rPr>
              <a:pPr/>
              <a:t>53</a:t>
            </a:fld>
            <a:endParaRPr lang="de-DE" altLang="de-DE">
              <a:latin typeface="Arial" panose="020B0604020202020204" pitchFamily="34" charset="0"/>
            </a:endParaRPr>
          </a:p>
        </p:txBody>
      </p:sp>
    </p:spTree>
    <p:extLst>
      <p:ext uri="{BB962C8B-B14F-4D97-AF65-F5344CB8AC3E}">
        <p14:creationId xmlns:p14="http://schemas.microsoft.com/office/powerpoint/2010/main" val="9076151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64647">
              <a:defRPr/>
            </a:pPr>
            <a:r>
              <a:rPr lang="de-DE" dirty="0"/>
              <a:t>Weniger aggressiv, impulsiv und hyperaktiv, Paare eher zusammen, Vater bringt sich ein, bringt am meisten in Familien mit geringem Bildungsgrad, wissen mehr über Bedürfnisse der Kinder</a:t>
            </a:r>
          </a:p>
          <a:p>
            <a:pPr defTabSz="964647">
              <a:defRPr/>
            </a:pPr>
            <a:r>
              <a:rPr lang="de-DE" dirty="0"/>
              <a:t>Stress: Hans </a:t>
            </a:r>
            <a:r>
              <a:rPr lang="de-DE" dirty="0" err="1"/>
              <a:t>Selye</a:t>
            </a:r>
            <a:r>
              <a:rPr lang="de-DE" dirty="0"/>
              <a:t> in Montreal, Nagetier-Forschung von Michael</a:t>
            </a:r>
            <a:r>
              <a:rPr lang="de-DE" baseline="0" dirty="0"/>
              <a:t> </a:t>
            </a:r>
            <a:r>
              <a:rPr lang="de-DE" baseline="0" dirty="0" err="1"/>
              <a:t>Meaney</a:t>
            </a:r>
            <a:r>
              <a:rPr lang="de-DE" baseline="0" dirty="0"/>
              <a:t> am selben Institut, </a:t>
            </a:r>
            <a:r>
              <a:rPr lang="de-DE" dirty="0"/>
              <a:t>Simons, C G Weaver. </a:t>
            </a:r>
            <a:r>
              <a:rPr lang="de-DE" dirty="0" err="1"/>
              <a:t>Roseriet</a:t>
            </a:r>
            <a:r>
              <a:rPr lang="de-DE" dirty="0"/>
              <a:t> </a:t>
            </a:r>
            <a:r>
              <a:rPr lang="de-DE" b="1" dirty="0" err="1"/>
              <a:t>Beijers</a:t>
            </a:r>
            <a:r>
              <a:rPr lang="de-DE" dirty="0"/>
              <a:t>. Puzzleteilchen</a:t>
            </a:r>
            <a:r>
              <a:rPr lang="de-DE" baseline="0" dirty="0"/>
              <a:t>: </a:t>
            </a:r>
            <a:r>
              <a:rPr lang="de-DE" dirty="0"/>
              <a:t>Mutter-Kind, Dr. </a:t>
            </a:r>
            <a:r>
              <a:rPr lang="de-DE" dirty="0" err="1"/>
              <a:t>Kobor</a:t>
            </a:r>
            <a:r>
              <a:rPr lang="de-DE" dirty="0"/>
              <a:t>,</a:t>
            </a:r>
            <a:r>
              <a:rPr lang="de-DE" baseline="0" dirty="0"/>
              <a:t> </a:t>
            </a:r>
            <a:r>
              <a:rPr lang="de-DE" baseline="0" dirty="0" err="1"/>
              <a:t>Epigenetik</a:t>
            </a:r>
            <a:r>
              <a:rPr lang="de-DE" baseline="0" dirty="0"/>
              <a:t>: früher 2-3 DNA-</a:t>
            </a:r>
            <a:r>
              <a:rPr lang="de-DE" baseline="0" dirty="0" err="1"/>
              <a:t>Methylierungen</a:t>
            </a:r>
            <a:r>
              <a:rPr lang="de-DE" baseline="0" dirty="0"/>
              <a:t> (Markierungen), weniger Proben pro Jahr, heute eine halbe Million von 192 Leuten in 5 Tagen,</a:t>
            </a:r>
            <a:r>
              <a:rPr lang="de-DE" dirty="0"/>
              <a:t> Supercomputer</a:t>
            </a:r>
          </a:p>
        </p:txBody>
      </p:sp>
      <p:sp>
        <p:nvSpPr>
          <p:cNvPr id="4" name="Foliennummernplatzhalter 3"/>
          <p:cNvSpPr>
            <a:spLocks noGrp="1"/>
          </p:cNvSpPr>
          <p:nvPr>
            <p:ph type="sldNum" sz="quarter" idx="10"/>
          </p:nvPr>
        </p:nvSpPr>
        <p:spPr/>
        <p:txBody>
          <a:bodyPr/>
          <a:lstStyle/>
          <a:p>
            <a:pPr>
              <a:defRPr/>
            </a:pPr>
            <a:fld id="{826CDCA3-F87E-49DB-9C3C-2CB74ECD6CBA}" type="slidenum">
              <a:rPr lang="de-DE" altLang="de-DE" smtClean="0"/>
              <a:pPr>
                <a:defRPr/>
              </a:pPr>
              <a:t>79</a:t>
            </a:fld>
            <a:endParaRPr lang="de-DE" altLang="de-DE"/>
          </a:p>
        </p:txBody>
      </p:sp>
    </p:spTree>
    <p:extLst>
      <p:ext uri="{BB962C8B-B14F-4D97-AF65-F5344CB8AC3E}">
        <p14:creationId xmlns:p14="http://schemas.microsoft.com/office/powerpoint/2010/main" val="11181671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100">
                <a:solidFill>
                  <a:schemeClr val="tx1"/>
                </a:solidFill>
                <a:latin typeface="Arial" panose="020B0604020202020204" pitchFamily="34" charset="0"/>
              </a:defRPr>
            </a:lvl1pPr>
            <a:lvl2pPr marL="762210" indent="-293158">
              <a:spcBef>
                <a:spcPct val="30000"/>
              </a:spcBef>
              <a:defRPr sz="1100">
                <a:solidFill>
                  <a:schemeClr val="tx1"/>
                </a:solidFill>
                <a:latin typeface="Arial" panose="020B0604020202020204" pitchFamily="34" charset="0"/>
              </a:defRPr>
            </a:lvl2pPr>
            <a:lvl3pPr marL="1172628" indent="-234525">
              <a:spcBef>
                <a:spcPct val="30000"/>
              </a:spcBef>
              <a:defRPr sz="1100">
                <a:solidFill>
                  <a:schemeClr val="tx1"/>
                </a:solidFill>
                <a:latin typeface="Arial" panose="020B0604020202020204" pitchFamily="34" charset="0"/>
              </a:defRPr>
            </a:lvl3pPr>
            <a:lvl4pPr marL="1641681" indent="-234525">
              <a:spcBef>
                <a:spcPct val="30000"/>
              </a:spcBef>
              <a:defRPr sz="1100">
                <a:solidFill>
                  <a:schemeClr val="tx1"/>
                </a:solidFill>
                <a:latin typeface="Arial" panose="020B0604020202020204" pitchFamily="34" charset="0"/>
              </a:defRPr>
            </a:lvl4pPr>
            <a:lvl5pPr marL="2110733" indent="-234525">
              <a:spcBef>
                <a:spcPct val="30000"/>
              </a:spcBef>
              <a:defRPr sz="1100">
                <a:solidFill>
                  <a:schemeClr val="tx1"/>
                </a:solidFill>
                <a:latin typeface="Arial" panose="020B0604020202020204" pitchFamily="34" charset="0"/>
              </a:defRPr>
            </a:lvl5pPr>
            <a:lvl6pPr marL="2543703" indent="-234525" eaLnBrk="0" fontAlgn="base" hangingPunct="0">
              <a:spcBef>
                <a:spcPct val="30000"/>
              </a:spcBef>
              <a:spcAft>
                <a:spcPct val="0"/>
              </a:spcAft>
              <a:defRPr sz="1100">
                <a:solidFill>
                  <a:schemeClr val="tx1"/>
                </a:solidFill>
                <a:latin typeface="Arial" panose="020B0604020202020204" pitchFamily="34" charset="0"/>
              </a:defRPr>
            </a:lvl6pPr>
            <a:lvl7pPr marL="2976673" indent="-234525" eaLnBrk="0" fontAlgn="base" hangingPunct="0">
              <a:spcBef>
                <a:spcPct val="30000"/>
              </a:spcBef>
              <a:spcAft>
                <a:spcPct val="0"/>
              </a:spcAft>
              <a:defRPr sz="1100">
                <a:solidFill>
                  <a:schemeClr val="tx1"/>
                </a:solidFill>
                <a:latin typeface="Arial" panose="020B0604020202020204" pitchFamily="34" charset="0"/>
              </a:defRPr>
            </a:lvl7pPr>
            <a:lvl8pPr marL="3409645" indent="-234525" eaLnBrk="0" fontAlgn="base" hangingPunct="0">
              <a:spcBef>
                <a:spcPct val="30000"/>
              </a:spcBef>
              <a:spcAft>
                <a:spcPct val="0"/>
              </a:spcAft>
              <a:defRPr sz="1100">
                <a:solidFill>
                  <a:schemeClr val="tx1"/>
                </a:solidFill>
                <a:latin typeface="Arial" panose="020B0604020202020204" pitchFamily="34" charset="0"/>
              </a:defRPr>
            </a:lvl8pPr>
            <a:lvl9pPr marL="3842616" indent="-234525" eaLnBrk="0" fontAlgn="base" hangingPunct="0">
              <a:spcBef>
                <a:spcPct val="30000"/>
              </a:spcBef>
              <a:spcAft>
                <a:spcPct val="0"/>
              </a:spcAft>
              <a:defRPr sz="1100">
                <a:solidFill>
                  <a:schemeClr val="tx1"/>
                </a:solidFill>
                <a:latin typeface="Arial" panose="020B0604020202020204" pitchFamily="34" charset="0"/>
              </a:defRPr>
            </a:lvl9pPr>
          </a:lstStyle>
          <a:p>
            <a:pPr>
              <a:spcBef>
                <a:spcPct val="0"/>
              </a:spcBef>
            </a:pPr>
            <a:fld id="{8F7F5778-69C2-4C91-9B89-AE00CBA61664}" type="slidenum">
              <a:rPr lang="de-DE" altLang="de-DE" sz="1200"/>
              <a:pPr>
                <a:spcBef>
                  <a:spcPct val="0"/>
                </a:spcBef>
              </a:pPr>
              <a:t>80</a:t>
            </a:fld>
            <a:endParaRPr lang="de-DE" altLang="de-DE" sz="1200"/>
          </a:p>
        </p:txBody>
      </p:sp>
      <p:sp>
        <p:nvSpPr>
          <p:cNvPr id="116739" name="Rectangle 2"/>
          <p:cNvSpPr>
            <a:spLocks noGrp="1" noRot="1" noChangeAspect="1" noChangeArrowheads="1" noTextEdit="1"/>
          </p:cNvSpPr>
          <p:nvPr>
            <p:ph type="sldImg"/>
          </p:nvPr>
        </p:nvSpPr>
        <p:spPr>
          <a:ln/>
        </p:spPr>
      </p:sp>
      <p:sp>
        <p:nvSpPr>
          <p:cNvPr id="1167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ltLang="de-DE" smtClean="0">
                <a:latin typeface="Arial" panose="020B0604020202020204" pitchFamily="34" charset="0"/>
              </a:rPr>
              <a:t>Krankheit – Vertrauen - Dankbarkeit</a:t>
            </a:r>
          </a:p>
        </p:txBody>
      </p:sp>
    </p:spTree>
    <p:extLst>
      <p:ext uri="{BB962C8B-B14F-4D97-AF65-F5344CB8AC3E}">
        <p14:creationId xmlns:p14="http://schemas.microsoft.com/office/powerpoint/2010/main" val="9767768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14212">
              <a:defRPr/>
            </a:pPr>
            <a:r>
              <a:rPr lang="de-DE" smtClean="0"/>
              <a:t>je autonomer das Kind sein Verhalten organisieren kann, umso leichter fallen ihm Entscheidungen in komplexen Situationen</a:t>
            </a:r>
          </a:p>
        </p:txBody>
      </p:sp>
      <p:sp>
        <p:nvSpPr>
          <p:cNvPr id="4" name="Foliennummernplatzhalter 3"/>
          <p:cNvSpPr>
            <a:spLocks noGrp="1"/>
          </p:cNvSpPr>
          <p:nvPr>
            <p:ph type="sldNum" sz="quarter" idx="10"/>
          </p:nvPr>
        </p:nvSpPr>
        <p:spPr/>
        <p:txBody>
          <a:bodyPr/>
          <a:lstStyle/>
          <a:p>
            <a:pPr>
              <a:defRPr/>
            </a:pPr>
            <a:fld id="{826CDCA3-F87E-49DB-9C3C-2CB74ECD6CBA}" type="slidenum">
              <a:rPr lang="de-DE" altLang="de-DE" smtClean="0"/>
              <a:pPr>
                <a:defRPr/>
              </a:pPr>
              <a:t>88</a:t>
            </a:fld>
            <a:endParaRPr lang="de-DE" altLang="de-DE"/>
          </a:p>
        </p:txBody>
      </p:sp>
    </p:spTree>
    <p:extLst>
      <p:ext uri="{BB962C8B-B14F-4D97-AF65-F5344CB8AC3E}">
        <p14:creationId xmlns:p14="http://schemas.microsoft.com/office/powerpoint/2010/main" val="10160092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pPr>
              <a:defRPr/>
            </a:pPr>
            <a:fld id="{826CDCA3-F87E-49DB-9C3C-2CB74ECD6CBA}" type="slidenum">
              <a:rPr lang="de-DE" altLang="de-DE" smtClean="0"/>
              <a:pPr>
                <a:defRPr/>
              </a:pPr>
              <a:t>89</a:t>
            </a:fld>
            <a:endParaRPr lang="de-DE" altLang="de-DE"/>
          </a:p>
        </p:txBody>
      </p:sp>
    </p:spTree>
    <p:extLst>
      <p:ext uri="{BB962C8B-B14F-4D97-AF65-F5344CB8AC3E}">
        <p14:creationId xmlns:p14="http://schemas.microsoft.com/office/powerpoint/2010/main" val="40204298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Folienbildplatzhalter 1"/>
          <p:cNvSpPr>
            <a:spLocks noGrp="1" noRot="1" noChangeAspect="1" noTextEdit="1"/>
          </p:cNvSpPr>
          <p:nvPr>
            <p:ph type="sldImg"/>
          </p:nvPr>
        </p:nvSpPr>
        <p:spPr>
          <a:ln/>
        </p:spPr>
      </p:sp>
      <p:sp>
        <p:nvSpPr>
          <p:cNvPr id="115715"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AT" dirty="0"/>
              <a:t>Berührung stärkt Kohärenz und Selbstregulation </a:t>
            </a:r>
            <a:endParaRPr lang="de-DE" dirty="0"/>
          </a:p>
        </p:txBody>
      </p:sp>
      <p:sp>
        <p:nvSpPr>
          <p:cNvPr id="115716"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97175" indent="-306479">
              <a:defRPr>
                <a:solidFill>
                  <a:schemeClr val="tx1"/>
                </a:solidFill>
                <a:latin typeface="Tahoma" panose="020B0604030504040204" pitchFamily="34" charset="0"/>
              </a:defRPr>
            </a:lvl2pPr>
            <a:lvl3pPr marL="1227583" indent="-244513">
              <a:defRPr>
                <a:solidFill>
                  <a:schemeClr val="tx1"/>
                </a:solidFill>
                <a:latin typeface="Tahoma" panose="020B0604030504040204" pitchFamily="34" charset="0"/>
              </a:defRPr>
            </a:lvl3pPr>
            <a:lvl4pPr marL="1718280" indent="-244513">
              <a:defRPr>
                <a:solidFill>
                  <a:schemeClr val="tx1"/>
                </a:solidFill>
                <a:latin typeface="Tahoma" panose="020B0604030504040204" pitchFamily="34" charset="0"/>
              </a:defRPr>
            </a:lvl4pPr>
            <a:lvl5pPr marL="2208979" indent="-244513">
              <a:defRPr>
                <a:solidFill>
                  <a:schemeClr val="tx1"/>
                </a:solidFill>
                <a:latin typeface="Tahoma" panose="020B0604030504040204" pitchFamily="34" charset="0"/>
              </a:defRPr>
            </a:lvl5pPr>
            <a:lvl6pPr marL="2691301" indent="-244513" eaLnBrk="0" fontAlgn="base" hangingPunct="0">
              <a:spcBef>
                <a:spcPct val="0"/>
              </a:spcBef>
              <a:spcAft>
                <a:spcPct val="0"/>
              </a:spcAft>
              <a:defRPr>
                <a:solidFill>
                  <a:schemeClr val="tx1"/>
                </a:solidFill>
                <a:latin typeface="Tahoma" panose="020B0604030504040204" pitchFamily="34" charset="0"/>
              </a:defRPr>
            </a:lvl6pPr>
            <a:lvl7pPr marL="3173627" indent="-244513" eaLnBrk="0" fontAlgn="base" hangingPunct="0">
              <a:spcBef>
                <a:spcPct val="0"/>
              </a:spcBef>
              <a:spcAft>
                <a:spcPct val="0"/>
              </a:spcAft>
              <a:defRPr>
                <a:solidFill>
                  <a:schemeClr val="tx1"/>
                </a:solidFill>
                <a:latin typeface="Tahoma" panose="020B0604030504040204" pitchFamily="34" charset="0"/>
              </a:defRPr>
            </a:lvl7pPr>
            <a:lvl8pPr marL="3655951" indent="-244513" eaLnBrk="0" fontAlgn="base" hangingPunct="0">
              <a:spcBef>
                <a:spcPct val="0"/>
              </a:spcBef>
              <a:spcAft>
                <a:spcPct val="0"/>
              </a:spcAft>
              <a:defRPr>
                <a:solidFill>
                  <a:schemeClr val="tx1"/>
                </a:solidFill>
                <a:latin typeface="Tahoma" panose="020B0604030504040204" pitchFamily="34" charset="0"/>
              </a:defRPr>
            </a:lvl8pPr>
            <a:lvl9pPr marL="4138277" indent="-244513" eaLnBrk="0" fontAlgn="base" hangingPunct="0">
              <a:spcBef>
                <a:spcPct val="0"/>
              </a:spcBef>
              <a:spcAft>
                <a:spcPct val="0"/>
              </a:spcAft>
              <a:defRPr>
                <a:solidFill>
                  <a:schemeClr val="tx1"/>
                </a:solidFill>
                <a:latin typeface="Tahoma" panose="020B0604030504040204" pitchFamily="34" charset="0"/>
              </a:defRPr>
            </a:lvl9pPr>
          </a:lstStyle>
          <a:p>
            <a:fld id="{48D491DC-14F3-4DF8-A621-248A42556452}" type="slidenum">
              <a:rPr lang="de-DE" altLang="de-DE" smtClean="0">
                <a:latin typeface="Arial" panose="020B0604020202020204" pitchFamily="34" charset="0"/>
              </a:rPr>
              <a:pPr/>
              <a:t>90</a:t>
            </a:fld>
            <a:endParaRPr lang="de-DE" altLang="de-DE">
              <a:latin typeface="Arial" panose="020B0604020202020204" pitchFamily="34" charset="0"/>
            </a:endParaRPr>
          </a:p>
        </p:txBody>
      </p:sp>
    </p:spTree>
    <p:extLst>
      <p:ext uri="{BB962C8B-B14F-4D97-AF65-F5344CB8AC3E}">
        <p14:creationId xmlns:p14="http://schemas.microsoft.com/office/powerpoint/2010/main" val="17709244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pPr>
              <a:defRPr/>
            </a:pPr>
            <a:fld id="{826CDCA3-F87E-49DB-9C3C-2CB74ECD6CBA}" type="slidenum">
              <a:rPr lang="de-DE" altLang="de-DE" smtClean="0"/>
              <a:pPr>
                <a:defRPr/>
              </a:pPr>
              <a:t>2</a:t>
            </a:fld>
            <a:endParaRPr lang="de-DE" altLang="de-DE"/>
          </a:p>
        </p:txBody>
      </p:sp>
    </p:spTree>
    <p:extLst>
      <p:ext uri="{BB962C8B-B14F-4D97-AF65-F5344CB8AC3E}">
        <p14:creationId xmlns:p14="http://schemas.microsoft.com/office/powerpoint/2010/main" val="16929433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100">
                <a:solidFill>
                  <a:schemeClr val="tx1"/>
                </a:solidFill>
                <a:latin typeface="Arial" panose="020B0604020202020204" pitchFamily="34" charset="0"/>
              </a:defRPr>
            </a:lvl1pPr>
            <a:lvl2pPr marL="762210" indent="-293158">
              <a:spcBef>
                <a:spcPct val="30000"/>
              </a:spcBef>
              <a:defRPr sz="1100">
                <a:solidFill>
                  <a:schemeClr val="tx1"/>
                </a:solidFill>
                <a:latin typeface="Arial" panose="020B0604020202020204" pitchFamily="34" charset="0"/>
              </a:defRPr>
            </a:lvl2pPr>
            <a:lvl3pPr marL="1172628" indent="-234525">
              <a:spcBef>
                <a:spcPct val="30000"/>
              </a:spcBef>
              <a:defRPr sz="1100">
                <a:solidFill>
                  <a:schemeClr val="tx1"/>
                </a:solidFill>
                <a:latin typeface="Arial" panose="020B0604020202020204" pitchFamily="34" charset="0"/>
              </a:defRPr>
            </a:lvl3pPr>
            <a:lvl4pPr marL="1641681" indent="-234525">
              <a:spcBef>
                <a:spcPct val="30000"/>
              </a:spcBef>
              <a:defRPr sz="1100">
                <a:solidFill>
                  <a:schemeClr val="tx1"/>
                </a:solidFill>
                <a:latin typeface="Arial" panose="020B0604020202020204" pitchFamily="34" charset="0"/>
              </a:defRPr>
            </a:lvl4pPr>
            <a:lvl5pPr marL="2110733" indent="-234525">
              <a:spcBef>
                <a:spcPct val="30000"/>
              </a:spcBef>
              <a:defRPr sz="1100">
                <a:solidFill>
                  <a:schemeClr val="tx1"/>
                </a:solidFill>
                <a:latin typeface="Arial" panose="020B0604020202020204" pitchFamily="34" charset="0"/>
              </a:defRPr>
            </a:lvl5pPr>
            <a:lvl6pPr marL="2543703" indent="-234525" eaLnBrk="0" fontAlgn="base" hangingPunct="0">
              <a:spcBef>
                <a:spcPct val="30000"/>
              </a:spcBef>
              <a:spcAft>
                <a:spcPct val="0"/>
              </a:spcAft>
              <a:defRPr sz="1100">
                <a:solidFill>
                  <a:schemeClr val="tx1"/>
                </a:solidFill>
                <a:latin typeface="Arial" panose="020B0604020202020204" pitchFamily="34" charset="0"/>
              </a:defRPr>
            </a:lvl6pPr>
            <a:lvl7pPr marL="2976673" indent="-234525" eaLnBrk="0" fontAlgn="base" hangingPunct="0">
              <a:spcBef>
                <a:spcPct val="30000"/>
              </a:spcBef>
              <a:spcAft>
                <a:spcPct val="0"/>
              </a:spcAft>
              <a:defRPr sz="1100">
                <a:solidFill>
                  <a:schemeClr val="tx1"/>
                </a:solidFill>
                <a:latin typeface="Arial" panose="020B0604020202020204" pitchFamily="34" charset="0"/>
              </a:defRPr>
            </a:lvl7pPr>
            <a:lvl8pPr marL="3409645" indent="-234525" eaLnBrk="0" fontAlgn="base" hangingPunct="0">
              <a:spcBef>
                <a:spcPct val="30000"/>
              </a:spcBef>
              <a:spcAft>
                <a:spcPct val="0"/>
              </a:spcAft>
              <a:defRPr sz="1100">
                <a:solidFill>
                  <a:schemeClr val="tx1"/>
                </a:solidFill>
                <a:latin typeface="Arial" panose="020B0604020202020204" pitchFamily="34" charset="0"/>
              </a:defRPr>
            </a:lvl8pPr>
            <a:lvl9pPr marL="3842616" indent="-234525" eaLnBrk="0" fontAlgn="base" hangingPunct="0">
              <a:spcBef>
                <a:spcPct val="30000"/>
              </a:spcBef>
              <a:spcAft>
                <a:spcPct val="0"/>
              </a:spcAft>
              <a:defRPr sz="1100">
                <a:solidFill>
                  <a:schemeClr val="tx1"/>
                </a:solidFill>
                <a:latin typeface="Arial" panose="020B0604020202020204" pitchFamily="34" charset="0"/>
              </a:defRPr>
            </a:lvl9pPr>
          </a:lstStyle>
          <a:p>
            <a:pPr>
              <a:spcBef>
                <a:spcPct val="0"/>
              </a:spcBef>
            </a:pPr>
            <a:fld id="{F83EEBA5-8743-4F69-BF03-219FCB61E633}" type="slidenum">
              <a:rPr lang="de-DE" altLang="de-DE" sz="1200"/>
              <a:pPr>
                <a:spcBef>
                  <a:spcPct val="0"/>
                </a:spcBef>
              </a:pPr>
              <a:t>5</a:t>
            </a:fld>
            <a:endParaRPr lang="de-DE" altLang="de-DE" sz="1200"/>
          </a:p>
        </p:txBody>
      </p:sp>
      <p:sp>
        <p:nvSpPr>
          <p:cNvPr id="13315" name="Rectangle 2"/>
          <p:cNvSpPr>
            <a:spLocks noGrp="1" noRot="1" noChangeAspect="1" noChangeArrowheads="1" noTextEdit="1"/>
          </p:cNvSpPr>
          <p:nvPr>
            <p:ph type="sldImg"/>
          </p:nvPr>
        </p:nvSpPr>
        <p:spPr>
          <a:ln/>
        </p:spPr>
      </p:sp>
      <p:sp>
        <p:nvSpPr>
          <p:cNvPr id="133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ltLang="de-DE" smtClean="0">
                <a:latin typeface="Arial" panose="020B0604020202020204" pitchFamily="34" charset="0"/>
              </a:rPr>
              <a:t>Csikszentmihalyi beschrieb 1975 das Flow-Erleben. Er gilt als der herausragende Wissenschaftler auf diesem Gebiet, ist jedoch nicht der Erste, der das Konzept entdeckte (vgl. z.B. Kurt Hahn 1908 mit seiner weitgehend synonym zu sehenden „schöpferischen Leidenschaft“ und Maria Montessori mit „Polarisation der Aufmerksamkeit“.).</a:t>
            </a:r>
          </a:p>
          <a:p>
            <a:pPr eaLnBrk="1" hangingPunct="1"/>
            <a:endParaRPr lang="de-DE" altLang="de-DE" smtClean="0">
              <a:latin typeface="Arial" panose="020B0604020202020204" pitchFamily="34" charset="0"/>
            </a:endParaRPr>
          </a:p>
        </p:txBody>
      </p:sp>
    </p:spTree>
    <p:extLst>
      <p:ext uri="{BB962C8B-B14F-4D97-AF65-F5344CB8AC3E}">
        <p14:creationId xmlns:p14="http://schemas.microsoft.com/office/powerpoint/2010/main" val="1333801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100">
                <a:solidFill>
                  <a:schemeClr val="tx1"/>
                </a:solidFill>
                <a:latin typeface="Arial" panose="020B0604020202020204" pitchFamily="34" charset="0"/>
              </a:defRPr>
            </a:lvl1pPr>
            <a:lvl2pPr marL="762210" indent="-293158">
              <a:spcBef>
                <a:spcPct val="30000"/>
              </a:spcBef>
              <a:defRPr sz="1100">
                <a:solidFill>
                  <a:schemeClr val="tx1"/>
                </a:solidFill>
                <a:latin typeface="Arial" panose="020B0604020202020204" pitchFamily="34" charset="0"/>
              </a:defRPr>
            </a:lvl2pPr>
            <a:lvl3pPr marL="1172628" indent="-234525">
              <a:spcBef>
                <a:spcPct val="30000"/>
              </a:spcBef>
              <a:defRPr sz="1100">
                <a:solidFill>
                  <a:schemeClr val="tx1"/>
                </a:solidFill>
                <a:latin typeface="Arial" panose="020B0604020202020204" pitchFamily="34" charset="0"/>
              </a:defRPr>
            </a:lvl3pPr>
            <a:lvl4pPr marL="1641681" indent="-234525">
              <a:spcBef>
                <a:spcPct val="30000"/>
              </a:spcBef>
              <a:defRPr sz="1100">
                <a:solidFill>
                  <a:schemeClr val="tx1"/>
                </a:solidFill>
                <a:latin typeface="Arial" panose="020B0604020202020204" pitchFamily="34" charset="0"/>
              </a:defRPr>
            </a:lvl4pPr>
            <a:lvl5pPr marL="2110733" indent="-234525">
              <a:spcBef>
                <a:spcPct val="30000"/>
              </a:spcBef>
              <a:defRPr sz="1100">
                <a:solidFill>
                  <a:schemeClr val="tx1"/>
                </a:solidFill>
                <a:latin typeface="Arial" panose="020B0604020202020204" pitchFamily="34" charset="0"/>
              </a:defRPr>
            </a:lvl5pPr>
            <a:lvl6pPr marL="2543703" indent="-234525" eaLnBrk="0" fontAlgn="base" hangingPunct="0">
              <a:spcBef>
                <a:spcPct val="30000"/>
              </a:spcBef>
              <a:spcAft>
                <a:spcPct val="0"/>
              </a:spcAft>
              <a:defRPr sz="1100">
                <a:solidFill>
                  <a:schemeClr val="tx1"/>
                </a:solidFill>
                <a:latin typeface="Arial" panose="020B0604020202020204" pitchFamily="34" charset="0"/>
              </a:defRPr>
            </a:lvl6pPr>
            <a:lvl7pPr marL="2976673" indent="-234525" eaLnBrk="0" fontAlgn="base" hangingPunct="0">
              <a:spcBef>
                <a:spcPct val="30000"/>
              </a:spcBef>
              <a:spcAft>
                <a:spcPct val="0"/>
              </a:spcAft>
              <a:defRPr sz="1100">
                <a:solidFill>
                  <a:schemeClr val="tx1"/>
                </a:solidFill>
                <a:latin typeface="Arial" panose="020B0604020202020204" pitchFamily="34" charset="0"/>
              </a:defRPr>
            </a:lvl7pPr>
            <a:lvl8pPr marL="3409645" indent="-234525" eaLnBrk="0" fontAlgn="base" hangingPunct="0">
              <a:spcBef>
                <a:spcPct val="30000"/>
              </a:spcBef>
              <a:spcAft>
                <a:spcPct val="0"/>
              </a:spcAft>
              <a:defRPr sz="1100">
                <a:solidFill>
                  <a:schemeClr val="tx1"/>
                </a:solidFill>
                <a:latin typeface="Arial" panose="020B0604020202020204" pitchFamily="34" charset="0"/>
              </a:defRPr>
            </a:lvl8pPr>
            <a:lvl9pPr marL="3842616" indent="-234525" eaLnBrk="0" fontAlgn="base" hangingPunct="0">
              <a:spcBef>
                <a:spcPct val="30000"/>
              </a:spcBef>
              <a:spcAft>
                <a:spcPct val="0"/>
              </a:spcAft>
              <a:defRPr sz="1100">
                <a:solidFill>
                  <a:schemeClr val="tx1"/>
                </a:solidFill>
                <a:latin typeface="Arial" panose="020B0604020202020204" pitchFamily="34" charset="0"/>
              </a:defRPr>
            </a:lvl9pPr>
          </a:lstStyle>
          <a:p>
            <a:pPr>
              <a:spcBef>
                <a:spcPct val="0"/>
              </a:spcBef>
            </a:pPr>
            <a:fld id="{76796C2D-0B61-41E9-8481-0FCB5A7426B4}" type="slidenum">
              <a:rPr lang="de-DE" altLang="de-DE" sz="1200"/>
              <a:pPr>
                <a:spcBef>
                  <a:spcPct val="0"/>
                </a:spcBef>
              </a:pPr>
              <a:t>6</a:t>
            </a:fld>
            <a:endParaRPr lang="de-DE" altLang="de-DE" sz="1200"/>
          </a:p>
        </p:txBody>
      </p:sp>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ltLang="de-DE" smtClean="0">
                <a:latin typeface="Arial" panose="020B0604020202020204" pitchFamily="34" charset="0"/>
              </a:rPr>
              <a:t>Csikszentmihalyi beschrieb 1975 das Flow-Erleben. Er gilt als der herausragende Wissenschaftler auf diesem Gebiet, ist jedoch nicht der Erste, der das Konzept entdeckte (vgl. z.B. Kurt Hahn 1908 mit seiner weitgehend synonym zu sehenden „schöpferischen Leidenschaft“ und Maria Montessori mit „Polarisation der Aufmerksamkeit“.).</a:t>
            </a:r>
          </a:p>
          <a:p>
            <a:pPr eaLnBrk="1" hangingPunct="1"/>
            <a:endParaRPr lang="de-DE" altLang="de-DE" smtClean="0">
              <a:latin typeface="Arial" panose="020B0604020202020204" pitchFamily="34" charset="0"/>
            </a:endParaRPr>
          </a:p>
        </p:txBody>
      </p:sp>
    </p:spTree>
    <p:extLst>
      <p:ext uri="{BB962C8B-B14F-4D97-AF65-F5344CB8AC3E}">
        <p14:creationId xmlns:p14="http://schemas.microsoft.com/office/powerpoint/2010/main" val="25389707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100">
                <a:solidFill>
                  <a:schemeClr val="tx1"/>
                </a:solidFill>
                <a:latin typeface="Arial" panose="020B0604020202020204" pitchFamily="34" charset="0"/>
              </a:defRPr>
            </a:lvl1pPr>
            <a:lvl2pPr marL="762210" indent="-293158">
              <a:spcBef>
                <a:spcPct val="30000"/>
              </a:spcBef>
              <a:defRPr sz="1100">
                <a:solidFill>
                  <a:schemeClr val="tx1"/>
                </a:solidFill>
                <a:latin typeface="Arial" panose="020B0604020202020204" pitchFamily="34" charset="0"/>
              </a:defRPr>
            </a:lvl2pPr>
            <a:lvl3pPr marL="1172628" indent="-234525">
              <a:spcBef>
                <a:spcPct val="30000"/>
              </a:spcBef>
              <a:defRPr sz="1100">
                <a:solidFill>
                  <a:schemeClr val="tx1"/>
                </a:solidFill>
                <a:latin typeface="Arial" panose="020B0604020202020204" pitchFamily="34" charset="0"/>
              </a:defRPr>
            </a:lvl3pPr>
            <a:lvl4pPr marL="1641681" indent="-234525">
              <a:spcBef>
                <a:spcPct val="30000"/>
              </a:spcBef>
              <a:defRPr sz="1100">
                <a:solidFill>
                  <a:schemeClr val="tx1"/>
                </a:solidFill>
                <a:latin typeface="Arial" panose="020B0604020202020204" pitchFamily="34" charset="0"/>
              </a:defRPr>
            </a:lvl4pPr>
            <a:lvl5pPr marL="2110733" indent="-234525">
              <a:spcBef>
                <a:spcPct val="30000"/>
              </a:spcBef>
              <a:defRPr sz="1100">
                <a:solidFill>
                  <a:schemeClr val="tx1"/>
                </a:solidFill>
                <a:latin typeface="Arial" panose="020B0604020202020204" pitchFamily="34" charset="0"/>
              </a:defRPr>
            </a:lvl5pPr>
            <a:lvl6pPr marL="2543703" indent="-234525" eaLnBrk="0" fontAlgn="base" hangingPunct="0">
              <a:spcBef>
                <a:spcPct val="30000"/>
              </a:spcBef>
              <a:spcAft>
                <a:spcPct val="0"/>
              </a:spcAft>
              <a:defRPr sz="1100">
                <a:solidFill>
                  <a:schemeClr val="tx1"/>
                </a:solidFill>
                <a:latin typeface="Arial" panose="020B0604020202020204" pitchFamily="34" charset="0"/>
              </a:defRPr>
            </a:lvl6pPr>
            <a:lvl7pPr marL="2976673" indent="-234525" eaLnBrk="0" fontAlgn="base" hangingPunct="0">
              <a:spcBef>
                <a:spcPct val="30000"/>
              </a:spcBef>
              <a:spcAft>
                <a:spcPct val="0"/>
              </a:spcAft>
              <a:defRPr sz="1100">
                <a:solidFill>
                  <a:schemeClr val="tx1"/>
                </a:solidFill>
                <a:latin typeface="Arial" panose="020B0604020202020204" pitchFamily="34" charset="0"/>
              </a:defRPr>
            </a:lvl7pPr>
            <a:lvl8pPr marL="3409645" indent="-234525" eaLnBrk="0" fontAlgn="base" hangingPunct="0">
              <a:spcBef>
                <a:spcPct val="30000"/>
              </a:spcBef>
              <a:spcAft>
                <a:spcPct val="0"/>
              </a:spcAft>
              <a:defRPr sz="1100">
                <a:solidFill>
                  <a:schemeClr val="tx1"/>
                </a:solidFill>
                <a:latin typeface="Arial" panose="020B0604020202020204" pitchFamily="34" charset="0"/>
              </a:defRPr>
            </a:lvl8pPr>
            <a:lvl9pPr marL="3842616" indent="-234525" eaLnBrk="0" fontAlgn="base" hangingPunct="0">
              <a:spcBef>
                <a:spcPct val="30000"/>
              </a:spcBef>
              <a:spcAft>
                <a:spcPct val="0"/>
              </a:spcAft>
              <a:defRPr sz="1100">
                <a:solidFill>
                  <a:schemeClr val="tx1"/>
                </a:solidFill>
                <a:latin typeface="Arial" panose="020B0604020202020204" pitchFamily="34" charset="0"/>
              </a:defRPr>
            </a:lvl9pPr>
          </a:lstStyle>
          <a:p>
            <a:pPr>
              <a:spcBef>
                <a:spcPct val="0"/>
              </a:spcBef>
            </a:pPr>
            <a:fld id="{CE0C4989-46F3-4D45-8886-3EA8F624E9A6}" type="slidenum">
              <a:rPr lang="de-DE" altLang="de-DE" sz="1200"/>
              <a:pPr>
                <a:spcBef>
                  <a:spcPct val="0"/>
                </a:spcBef>
              </a:pPr>
              <a:t>7</a:t>
            </a:fld>
            <a:endParaRPr lang="de-DE" altLang="de-DE" sz="120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ltLang="de-DE" smtClean="0">
                <a:latin typeface="Arial" panose="020B0604020202020204" pitchFamily="34" charset="0"/>
              </a:rPr>
              <a:t>"Flow" wird vom Körper belohnt. Endorphine, Dopamin und andere Hormone spielen eine Rolle dabei. So können wir das körpereigene "Suchtprogramm" nutzen, um immer größere Herausforderungen annehmen zu können. </a:t>
            </a:r>
          </a:p>
        </p:txBody>
      </p:sp>
    </p:spTree>
    <p:extLst>
      <p:ext uri="{BB962C8B-B14F-4D97-AF65-F5344CB8AC3E}">
        <p14:creationId xmlns:p14="http://schemas.microsoft.com/office/powerpoint/2010/main" val="25337437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100">
                <a:solidFill>
                  <a:schemeClr val="tx1"/>
                </a:solidFill>
                <a:latin typeface="Arial" panose="020B0604020202020204" pitchFamily="34" charset="0"/>
              </a:defRPr>
            </a:lvl1pPr>
            <a:lvl2pPr marL="762210" indent="-293158">
              <a:spcBef>
                <a:spcPct val="30000"/>
              </a:spcBef>
              <a:defRPr sz="1100">
                <a:solidFill>
                  <a:schemeClr val="tx1"/>
                </a:solidFill>
                <a:latin typeface="Arial" panose="020B0604020202020204" pitchFamily="34" charset="0"/>
              </a:defRPr>
            </a:lvl2pPr>
            <a:lvl3pPr marL="1172628" indent="-234525">
              <a:spcBef>
                <a:spcPct val="30000"/>
              </a:spcBef>
              <a:defRPr sz="1100">
                <a:solidFill>
                  <a:schemeClr val="tx1"/>
                </a:solidFill>
                <a:latin typeface="Arial" panose="020B0604020202020204" pitchFamily="34" charset="0"/>
              </a:defRPr>
            </a:lvl3pPr>
            <a:lvl4pPr marL="1641681" indent="-234525">
              <a:spcBef>
                <a:spcPct val="30000"/>
              </a:spcBef>
              <a:defRPr sz="1100">
                <a:solidFill>
                  <a:schemeClr val="tx1"/>
                </a:solidFill>
                <a:latin typeface="Arial" panose="020B0604020202020204" pitchFamily="34" charset="0"/>
              </a:defRPr>
            </a:lvl4pPr>
            <a:lvl5pPr marL="2110733" indent="-234525">
              <a:spcBef>
                <a:spcPct val="30000"/>
              </a:spcBef>
              <a:defRPr sz="1100">
                <a:solidFill>
                  <a:schemeClr val="tx1"/>
                </a:solidFill>
                <a:latin typeface="Arial" panose="020B0604020202020204" pitchFamily="34" charset="0"/>
              </a:defRPr>
            </a:lvl5pPr>
            <a:lvl6pPr marL="2543703" indent="-234525" eaLnBrk="0" fontAlgn="base" hangingPunct="0">
              <a:spcBef>
                <a:spcPct val="30000"/>
              </a:spcBef>
              <a:spcAft>
                <a:spcPct val="0"/>
              </a:spcAft>
              <a:defRPr sz="1100">
                <a:solidFill>
                  <a:schemeClr val="tx1"/>
                </a:solidFill>
                <a:latin typeface="Arial" panose="020B0604020202020204" pitchFamily="34" charset="0"/>
              </a:defRPr>
            </a:lvl6pPr>
            <a:lvl7pPr marL="2976673" indent="-234525" eaLnBrk="0" fontAlgn="base" hangingPunct="0">
              <a:spcBef>
                <a:spcPct val="30000"/>
              </a:spcBef>
              <a:spcAft>
                <a:spcPct val="0"/>
              </a:spcAft>
              <a:defRPr sz="1100">
                <a:solidFill>
                  <a:schemeClr val="tx1"/>
                </a:solidFill>
                <a:latin typeface="Arial" panose="020B0604020202020204" pitchFamily="34" charset="0"/>
              </a:defRPr>
            </a:lvl7pPr>
            <a:lvl8pPr marL="3409645" indent="-234525" eaLnBrk="0" fontAlgn="base" hangingPunct="0">
              <a:spcBef>
                <a:spcPct val="30000"/>
              </a:spcBef>
              <a:spcAft>
                <a:spcPct val="0"/>
              </a:spcAft>
              <a:defRPr sz="1100">
                <a:solidFill>
                  <a:schemeClr val="tx1"/>
                </a:solidFill>
                <a:latin typeface="Arial" panose="020B0604020202020204" pitchFamily="34" charset="0"/>
              </a:defRPr>
            </a:lvl8pPr>
            <a:lvl9pPr marL="3842616" indent="-234525" eaLnBrk="0" fontAlgn="base" hangingPunct="0">
              <a:spcBef>
                <a:spcPct val="30000"/>
              </a:spcBef>
              <a:spcAft>
                <a:spcPct val="0"/>
              </a:spcAft>
              <a:defRPr sz="1100">
                <a:solidFill>
                  <a:schemeClr val="tx1"/>
                </a:solidFill>
                <a:latin typeface="Arial" panose="020B0604020202020204" pitchFamily="34" charset="0"/>
              </a:defRPr>
            </a:lvl9pPr>
          </a:lstStyle>
          <a:p>
            <a:pPr>
              <a:spcBef>
                <a:spcPct val="0"/>
              </a:spcBef>
            </a:pPr>
            <a:fld id="{3056793B-697C-467F-BA49-DE7C21C01DDA}" type="slidenum">
              <a:rPr lang="de-DE" altLang="de-DE" sz="1200"/>
              <a:pPr>
                <a:spcBef>
                  <a:spcPct val="0"/>
                </a:spcBef>
              </a:pPr>
              <a:t>8</a:t>
            </a:fld>
            <a:endParaRPr lang="de-DE" altLang="de-DE" sz="1200"/>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ltLang="de-DE" smtClean="0">
                <a:latin typeface="Arial" panose="020B0604020202020204" pitchFamily="34" charset="0"/>
              </a:rPr>
              <a:t>"Flow" wird vom Körper belohnt. Endorphine, Dopamin und andere Hormone spielen eine Rolle dabei. So können wir das körpereigene "Suchtprogramm" nutzen, um immer größere Herausforderungen annehmen zu können. </a:t>
            </a:r>
          </a:p>
        </p:txBody>
      </p:sp>
    </p:spTree>
    <p:extLst>
      <p:ext uri="{BB962C8B-B14F-4D97-AF65-F5344CB8AC3E}">
        <p14:creationId xmlns:p14="http://schemas.microsoft.com/office/powerpoint/2010/main" val="848644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100">
                <a:solidFill>
                  <a:schemeClr val="tx1"/>
                </a:solidFill>
                <a:latin typeface="Arial" panose="020B0604020202020204" pitchFamily="34" charset="0"/>
              </a:defRPr>
            </a:lvl1pPr>
            <a:lvl2pPr marL="762210" indent="-293158">
              <a:spcBef>
                <a:spcPct val="30000"/>
              </a:spcBef>
              <a:defRPr sz="1100">
                <a:solidFill>
                  <a:schemeClr val="tx1"/>
                </a:solidFill>
                <a:latin typeface="Arial" panose="020B0604020202020204" pitchFamily="34" charset="0"/>
              </a:defRPr>
            </a:lvl2pPr>
            <a:lvl3pPr marL="1172628" indent="-234525">
              <a:spcBef>
                <a:spcPct val="30000"/>
              </a:spcBef>
              <a:defRPr sz="1100">
                <a:solidFill>
                  <a:schemeClr val="tx1"/>
                </a:solidFill>
                <a:latin typeface="Arial" panose="020B0604020202020204" pitchFamily="34" charset="0"/>
              </a:defRPr>
            </a:lvl3pPr>
            <a:lvl4pPr marL="1641681" indent="-234525">
              <a:spcBef>
                <a:spcPct val="30000"/>
              </a:spcBef>
              <a:defRPr sz="1100">
                <a:solidFill>
                  <a:schemeClr val="tx1"/>
                </a:solidFill>
                <a:latin typeface="Arial" panose="020B0604020202020204" pitchFamily="34" charset="0"/>
              </a:defRPr>
            </a:lvl4pPr>
            <a:lvl5pPr marL="2110733" indent="-234525">
              <a:spcBef>
                <a:spcPct val="30000"/>
              </a:spcBef>
              <a:defRPr sz="1100">
                <a:solidFill>
                  <a:schemeClr val="tx1"/>
                </a:solidFill>
                <a:latin typeface="Arial" panose="020B0604020202020204" pitchFamily="34" charset="0"/>
              </a:defRPr>
            </a:lvl5pPr>
            <a:lvl6pPr marL="2543703" indent="-234525" eaLnBrk="0" fontAlgn="base" hangingPunct="0">
              <a:spcBef>
                <a:spcPct val="30000"/>
              </a:spcBef>
              <a:spcAft>
                <a:spcPct val="0"/>
              </a:spcAft>
              <a:defRPr sz="1100">
                <a:solidFill>
                  <a:schemeClr val="tx1"/>
                </a:solidFill>
                <a:latin typeface="Arial" panose="020B0604020202020204" pitchFamily="34" charset="0"/>
              </a:defRPr>
            </a:lvl6pPr>
            <a:lvl7pPr marL="2976673" indent="-234525" eaLnBrk="0" fontAlgn="base" hangingPunct="0">
              <a:spcBef>
                <a:spcPct val="30000"/>
              </a:spcBef>
              <a:spcAft>
                <a:spcPct val="0"/>
              </a:spcAft>
              <a:defRPr sz="1100">
                <a:solidFill>
                  <a:schemeClr val="tx1"/>
                </a:solidFill>
                <a:latin typeface="Arial" panose="020B0604020202020204" pitchFamily="34" charset="0"/>
              </a:defRPr>
            </a:lvl7pPr>
            <a:lvl8pPr marL="3409645" indent="-234525" eaLnBrk="0" fontAlgn="base" hangingPunct="0">
              <a:spcBef>
                <a:spcPct val="30000"/>
              </a:spcBef>
              <a:spcAft>
                <a:spcPct val="0"/>
              </a:spcAft>
              <a:defRPr sz="1100">
                <a:solidFill>
                  <a:schemeClr val="tx1"/>
                </a:solidFill>
                <a:latin typeface="Arial" panose="020B0604020202020204" pitchFamily="34" charset="0"/>
              </a:defRPr>
            </a:lvl8pPr>
            <a:lvl9pPr marL="3842616" indent="-234525" eaLnBrk="0" fontAlgn="base" hangingPunct="0">
              <a:spcBef>
                <a:spcPct val="30000"/>
              </a:spcBef>
              <a:spcAft>
                <a:spcPct val="0"/>
              </a:spcAft>
              <a:defRPr sz="1100">
                <a:solidFill>
                  <a:schemeClr val="tx1"/>
                </a:solidFill>
                <a:latin typeface="Arial" panose="020B0604020202020204" pitchFamily="34" charset="0"/>
              </a:defRPr>
            </a:lvl9pPr>
          </a:lstStyle>
          <a:p>
            <a:pPr>
              <a:spcBef>
                <a:spcPct val="0"/>
              </a:spcBef>
            </a:pPr>
            <a:fld id="{24F597E0-E98F-4DF4-9BC2-38A120C4059D}" type="slidenum">
              <a:rPr lang="de-DE" altLang="de-DE" sz="1200"/>
              <a:pPr>
                <a:spcBef>
                  <a:spcPct val="0"/>
                </a:spcBef>
              </a:pPr>
              <a:t>9</a:t>
            </a:fld>
            <a:endParaRPr lang="de-DE" altLang="de-DE" sz="1200"/>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ltLang="de-DE" smtClean="0">
                <a:latin typeface="Arial" panose="020B0604020202020204" pitchFamily="34" charset="0"/>
              </a:rPr>
              <a:t>"Flow" wird vom Körper belohnt. Endorphine, Dopamin und andere Hormone spielen eine Rolle dabei. So können wir das körpereigene "Suchtprogramm" nutzen, um immer größere Herausforderungen annehmen zu können. </a:t>
            </a:r>
          </a:p>
        </p:txBody>
      </p:sp>
    </p:spTree>
    <p:extLst>
      <p:ext uri="{BB962C8B-B14F-4D97-AF65-F5344CB8AC3E}">
        <p14:creationId xmlns:p14="http://schemas.microsoft.com/office/powerpoint/2010/main" val="37673025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Folienbildplatzhalter 1"/>
          <p:cNvSpPr>
            <a:spLocks noGrp="1" noRot="1" noChangeAspect="1" noTextEdit="1"/>
          </p:cNvSpPr>
          <p:nvPr>
            <p:ph type="sldImg"/>
          </p:nvPr>
        </p:nvSpPr>
        <p:spPr>
          <a:ln/>
        </p:spPr>
      </p:sp>
      <p:sp>
        <p:nvSpPr>
          <p:cNvPr id="17411"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smtClean="0">
                <a:latin typeface="Arial" panose="020B0604020202020204" pitchFamily="34" charset="0"/>
              </a:rPr>
              <a:t>Aus der Menge an Reizen nimmt das Kind wahr, was relevant ist, braucht aber vor allem Schutz, damit das geschehen kann</a:t>
            </a:r>
          </a:p>
        </p:txBody>
      </p:sp>
      <p:sp>
        <p:nvSpPr>
          <p:cNvPr id="17412"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69780" indent="-295215">
              <a:defRPr>
                <a:solidFill>
                  <a:schemeClr val="tx1"/>
                </a:solidFill>
                <a:latin typeface="Tahoma" panose="020B0604030504040204" pitchFamily="34" charset="0"/>
              </a:defRPr>
            </a:lvl2pPr>
            <a:lvl3pPr marL="1184032" indent="-236490">
              <a:defRPr>
                <a:solidFill>
                  <a:schemeClr val="tx1"/>
                </a:solidFill>
                <a:latin typeface="Tahoma" panose="020B0604030504040204" pitchFamily="34" charset="0"/>
              </a:defRPr>
            </a:lvl3pPr>
            <a:lvl4pPr marL="1657008" indent="-236490">
              <a:defRPr>
                <a:solidFill>
                  <a:schemeClr val="tx1"/>
                </a:solidFill>
                <a:latin typeface="Tahoma" panose="020B0604030504040204" pitchFamily="34" charset="0"/>
              </a:defRPr>
            </a:lvl4pPr>
            <a:lvl5pPr marL="2131574" indent="-236490">
              <a:defRPr>
                <a:solidFill>
                  <a:schemeClr val="tx1"/>
                </a:solidFill>
                <a:latin typeface="Tahoma" panose="020B0604030504040204" pitchFamily="34" charset="0"/>
              </a:defRPr>
            </a:lvl5pPr>
            <a:lvl6pPr marL="2588680" indent="-236490" eaLnBrk="0" fontAlgn="base" hangingPunct="0">
              <a:spcBef>
                <a:spcPct val="0"/>
              </a:spcBef>
              <a:spcAft>
                <a:spcPct val="0"/>
              </a:spcAft>
              <a:defRPr>
                <a:solidFill>
                  <a:schemeClr val="tx1"/>
                </a:solidFill>
                <a:latin typeface="Tahoma" panose="020B0604030504040204" pitchFamily="34" charset="0"/>
              </a:defRPr>
            </a:lvl6pPr>
            <a:lvl7pPr marL="3045785" indent="-236490" eaLnBrk="0" fontAlgn="base" hangingPunct="0">
              <a:spcBef>
                <a:spcPct val="0"/>
              </a:spcBef>
              <a:spcAft>
                <a:spcPct val="0"/>
              </a:spcAft>
              <a:defRPr>
                <a:solidFill>
                  <a:schemeClr val="tx1"/>
                </a:solidFill>
                <a:latin typeface="Tahoma" panose="020B0604030504040204" pitchFamily="34" charset="0"/>
              </a:defRPr>
            </a:lvl7pPr>
            <a:lvl8pPr marL="3502893" indent="-236490" eaLnBrk="0" fontAlgn="base" hangingPunct="0">
              <a:spcBef>
                <a:spcPct val="0"/>
              </a:spcBef>
              <a:spcAft>
                <a:spcPct val="0"/>
              </a:spcAft>
              <a:defRPr>
                <a:solidFill>
                  <a:schemeClr val="tx1"/>
                </a:solidFill>
                <a:latin typeface="Tahoma" panose="020B0604030504040204" pitchFamily="34" charset="0"/>
              </a:defRPr>
            </a:lvl8pPr>
            <a:lvl9pPr marL="3959998" indent="-236490" eaLnBrk="0" fontAlgn="base" hangingPunct="0">
              <a:spcBef>
                <a:spcPct val="0"/>
              </a:spcBef>
              <a:spcAft>
                <a:spcPct val="0"/>
              </a:spcAft>
              <a:defRPr>
                <a:solidFill>
                  <a:schemeClr val="tx1"/>
                </a:solidFill>
                <a:latin typeface="Tahoma" panose="020B0604030504040204" pitchFamily="34" charset="0"/>
              </a:defRPr>
            </a:lvl9pPr>
          </a:lstStyle>
          <a:p>
            <a:fld id="{C2F28554-7AF0-4913-B3BA-62824792F4E9}" type="slidenum">
              <a:rPr lang="de-DE" altLang="de-DE" smtClean="0">
                <a:latin typeface="Arial" panose="020B0604020202020204" pitchFamily="34" charset="0"/>
              </a:rPr>
              <a:pPr/>
              <a:t>12</a:t>
            </a:fld>
            <a:endParaRPr lang="de-DE" altLang="de-DE" smtClean="0">
              <a:latin typeface="Arial" panose="020B0604020202020204" pitchFamily="34" charset="0"/>
            </a:endParaRPr>
          </a:p>
        </p:txBody>
      </p:sp>
    </p:spTree>
    <p:extLst>
      <p:ext uri="{BB962C8B-B14F-4D97-AF65-F5344CB8AC3E}">
        <p14:creationId xmlns:p14="http://schemas.microsoft.com/office/powerpoint/2010/main" val="17871635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100">
                <a:solidFill>
                  <a:schemeClr val="tx1"/>
                </a:solidFill>
                <a:latin typeface="Arial" panose="020B0604020202020204" pitchFamily="34" charset="0"/>
              </a:defRPr>
            </a:lvl1pPr>
            <a:lvl2pPr marL="762210" indent="-293158">
              <a:spcBef>
                <a:spcPct val="30000"/>
              </a:spcBef>
              <a:defRPr sz="1100">
                <a:solidFill>
                  <a:schemeClr val="tx1"/>
                </a:solidFill>
                <a:latin typeface="Arial" panose="020B0604020202020204" pitchFamily="34" charset="0"/>
              </a:defRPr>
            </a:lvl2pPr>
            <a:lvl3pPr marL="1172628" indent="-234525">
              <a:spcBef>
                <a:spcPct val="30000"/>
              </a:spcBef>
              <a:defRPr sz="1100">
                <a:solidFill>
                  <a:schemeClr val="tx1"/>
                </a:solidFill>
                <a:latin typeface="Arial" panose="020B0604020202020204" pitchFamily="34" charset="0"/>
              </a:defRPr>
            </a:lvl3pPr>
            <a:lvl4pPr marL="1641681" indent="-234525">
              <a:spcBef>
                <a:spcPct val="30000"/>
              </a:spcBef>
              <a:defRPr sz="1100">
                <a:solidFill>
                  <a:schemeClr val="tx1"/>
                </a:solidFill>
                <a:latin typeface="Arial" panose="020B0604020202020204" pitchFamily="34" charset="0"/>
              </a:defRPr>
            </a:lvl4pPr>
            <a:lvl5pPr marL="2110733" indent="-234525">
              <a:spcBef>
                <a:spcPct val="30000"/>
              </a:spcBef>
              <a:defRPr sz="1100">
                <a:solidFill>
                  <a:schemeClr val="tx1"/>
                </a:solidFill>
                <a:latin typeface="Arial" panose="020B0604020202020204" pitchFamily="34" charset="0"/>
              </a:defRPr>
            </a:lvl5pPr>
            <a:lvl6pPr marL="2543703" indent="-234525" eaLnBrk="0" fontAlgn="base" hangingPunct="0">
              <a:spcBef>
                <a:spcPct val="30000"/>
              </a:spcBef>
              <a:spcAft>
                <a:spcPct val="0"/>
              </a:spcAft>
              <a:defRPr sz="1100">
                <a:solidFill>
                  <a:schemeClr val="tx1"/>
                </a:solidFill>
                <a:latin typeface="Arial" panose="020B0604020202020204" pitchFamily="34" charset="0"/>
              </a:defRPr>
            </a:lvl6pPr>
            <a:lvl7pPr marL="2976673" indent="-234525" eaLnBrk="0" fontAlgn="base" hangingPunct="0">
              <a:spcBef>
                <a:spcPct val="30000"/>
              </a:spcBef>
              <a:spcAft>
                <a:spcPct val="0"/>
              </a:spcAft>
              <a:defRPr sz="1100">
                <a:solidFill>
                  <a:schemeClr val="tx1"/>
                </a:solidFill>
                <a:latin typeface="Arial" panose="020B0604020202020204" pitchFamily="34" charset="0"/>
              </a:defRPr>
            </a:lvl7pPr>
            <a:lvl8pPr marL="3409645" indent="-234525" eaLnBrk="0" fontAlgn="base" hangingPunct="0">
              <a:spcBef>
                <a:spcPct val="30000"/>
              </a:spcBef>
              <a:spcAft>
                <a:spcPct val="0"/>
              </a:spcAft>
              <a:defRPr sz="1100">
                <a:solidFill>
                  <a:schemeClr val="tx1"/>
                </a:solidFill>
                <a:latin typeface="Arial" panose="020B0604020202020204" pitchFamily="34" charset="0"/>
              </a:defRPr>
            </a:lvl8pPr>
            <a:lvl9pPr marL="3842616" indent="-234525" eaLnBrk="0" fontAlgn="base" hangingPunct="0">
              <a:spcBef>
                <a:spcPct val="30000"/>
              </a:spcBef>
              <a:spcAft>
                <a:spcPct val="0"/>
              </a:spcAft>
              <a:defRPr sz="1100">
                <a:solidFill>
                  <a:schemeClr val="tx1"/>
                </a:solidFill>
                <a:latin typeface="Arial" panose="020B0604020202020204" pitchFamily="34" charset="0"/>
              </a:defRPr>
            </a:lvl9pPr>
          </a:lstStyle>
          <a:p>
            <a:pPr>
              <a:spcBef>
                <a:spcPct val="0"/>
              </a:spcBef>
            </a:pPr>
            <a:fld id="{4A512669-ACC8-45C6-8ECF-1A0420B40C39}" type="slidenum">
              <a:rPr lang="de-DE" altLang="de-DE" sz="1200"/>
              <a:pPr>
                <a:spcBef>
                  <a:spcPct val="0"/>
                </a:spcBef>
              </a:pPr>
              <a:t>15</a:t>
            </a:fld>
            <a:endParaRPr lang="de-DE" altLang="de-DE" sz="1200"/>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ltLang="de-DE" smtClean="0">
                <a:latin typeface="Arial" panose="020B0604020202020204" pitchFamily="34" charset="0"/>
              </a:rPr>
              <a:t>auch hier spielt die stimmige Distanz eine große Rolle</a:t>
            </a:r>
          </a:p>
        </p:txBody>
      </p:sp>
    </p:spTree>
    <p:extLst>
      <p:ext uri="{BB962C8B-B14F-4D97-AF65-F5344CB8AC3E}">
        <p14:creationId xmlns:p14="http://schemas.microsoft.com/office/powerpoint/2010/main" val="1922739317"/>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7" name="Rectangle 6"/>
          <p:cNvSpPr/>
          <p:nvPr/>
        </p:nvSpPr>
        <p:spPr>
          <a:xfrm>
            <a:off x="685800" y="1346947"/>
            <a:ext cx="7772400" cy="80683"/>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685800" y="4282763"/>
            <a:ext cx="7772400" cy="80683"/>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685800" y="1484779"/>
            <a:ext cx="7772400" cy="2743200"/>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a:grpSpLocks noChangeAspect="1"/>
          </p:cNvGrpSpPr>
          <p:nvPr/>
        </p:nvGrpSpPr>
        <p:grpSpPr>
          <a:xfrm>
            <a:off x="7234780" y="4107023"/>
            <a:ext cx="914400" cy="914400"/>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788670" y="1432223"/>
            <a:ext cx="7593330" cy="3035808"/>
          </a:xfrm>
        </p:spPr>
        <p:txBody>
          <a:bodyPr anchor="ctr">
            <a:noAutofit/>
          </a:bodyPr>
          <a:lstStyle>
            <a:lvl1pPr algn="l">
              <a:lnSpc>
                <a:spcPct val="80000"/>
              </a:lnSpc>
              <a:defRPr sz="6400" b="0" cap="all" baseline="0">
                <a:blipFill dpi="0" rotWithShape="1">
                  <a:blip r:embed="rId4"/>
                  <a:srcRect/>
                  <a:tile tx="6350" ty="-127000" sx="65000" sy="64000" flip="none" algn="tl"/>
                </a:blipFill>
                <a:latin typeface="Calibri" panose="020F0502020204030204" pitchFamily="34" charset="0"/>
                <a:cs typeface="Calibri" panose="020F0502020204030204" pitchFamily="34" charset="0"/>
              </a:defRPr>
            </a:lvl1pPr>
          </a:lstStyle>
          <a:p>
            <a:r>
              <a:rPr lang="de-DE" dirty="0"/>
              <a:t>Titelmasterformat durch Klicken bearbeiten</a:t>
            </a:r>
            <a:endParaRPr lang="en-US" dirty="0"/>
          </a:p>
        </p:txBody>
      </p:sp>
      <p:sp>
        <p:nvSpPr>
          <p:cNvPr id="3" name="Subtitle 2"/>
          <p:cNvSpPr>
            <a:spLocks noGrp="1"/>
          </p:cNvSpPr>
          <p:nvPr>
            <p:ph type="subTitle" idx="1"/>
          </p:nvPr>
        </p:nvSpPr>
        <p:spPr>
          <a:xfrm>
            <a:off x="802386" y="4389120"/>
            <a:ext cx="5918454" cy="1069848"/>
          </a:xfrm>
        </p:spPr>
        <p:txBody>
          <a:bodyPr>
            <a:normAutofit/>
          </a:bodyPr>
          <a:lstStyle>
            <a:lvl1pPr marL="0" indent="0" algn="l">
              <a:buNone/>
              <a:defRPr sz="1800" b="0">
                <a:solidFill>
                  <a:schemeClr val="tx1"/>
                </a:solidFill>
                <a:latin typeface="Calibri" panose="020F0502020204030204" pitchFamily="34" charset="0"/>
                <a:cs typeface="Calibri" panose="020F0502020204030204" pitchFamily="34" charset="0"/>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de-DE" dirty="0"/>
              <a:t>Formatvorlage des Untertitelmasters durch Klicken bearbeiten</a:t>
            </a:r>
            <a:endParaRPr lang="en-US" dirty="0"/>
          </a:p>
        </p:txBody>
      </p:sp>
      <p:sp>
        <p:nvSpPr>
          <p:cNvPr id="4" name="Date Placeholder 3"/>
          <p:cNvSpPr>
            <a:spLocks noGrp="1"/>
          </p:cNvSpPr>
          <p:nvPr>
            <p:ph type="dt" sz="half" idx="10"/>
          </p:nvPr>
        </p:nvSpPr>
        <p:spPr/>
        <p:txBody>
          <a:bodyPr/>
          <a:lstStyle/>
          <a:p>
            <a:pPr>
              <a:defRPr/>
            </a:pPr>
            <a:endParaRPr lang="de-DE"/>
          </a:p>
        </p:txBody>
      </p:sp>
      <p:sp>
        <p:nvSpPr>
          <p:cNvPr id="5" name="Footer Placeholder 4"/>
          <p:cNvSpPr>
            <a:spLocks noGrp="1"/>
          </p:cNvSpPr>
          <p:nvPr>
            <p:ph type="ftr" sz="quarter" idx="11"/>
          </p:nvPr>
        </p:nvSpPr>
        <p:spPr>
          <a:xfrm>
            <a:off x="812805" y="6272785"/>
            <a:ext cx="4745736" cy="365125"/>
          </a:xfrm>
        </p:spPr>
        <p:txBody>
          <a:bodyPr/>
          <a:lstStyle/>
          <a:p>
            <a:pPr>
              <a:defRPr/>
            </a:pPr>
            <a:endParaRPr lang="de-DE"/>
          </a:p>
        </p:txBody>
      </p:sp>
      <p:sp>
        <p:nvSpPr>
          <p:cNvPr id="6" name="Slide Number Placeholder 5"/>
          <p:cNvSpPr>
            <a:spLocks noGrp="1"/>
          </p:cNvSpPr>
          <p:nvPr>
            <p:ph type="sldNum" sz="quarter" idx="12"/>
          </p:nvPr>
        </p:nvSpPr>
        <p:spPr>
          <a:xfrm>
            <a:off x="7288929" y="4302740"/>
            <a:ext cx="895401" cy="640080"/>
          </a:xfrm>
        </p:spPr>
        <p:txBody>
          <a:bodyPr/>
          <a:lstStyle>
            <a:lvl1pPr>
              <a:defRPr sz="2800" b="1">
                <a:solidFill>
                  <a:schemeClr val="bg1"/>
                </a:solidFill>
                <a:latin typeface="Calibri" panose="020F0502020204030204" pitchFamily="34" charset="0"/>
                <a:cs typeface="Calibri" panose="020F0502020204030204" pitchFamily="34" charset="0"/>
              </a:defRPr>
            </a:lvl1pPr>
          </a:lstStyle>
          <a:p>
            <a:pPr>
              <a:defRPr/>
            </a:pPr>
            <a:fld id="{0DDBB6DE-C05A-4C48-9162-0B831E012742}" type="slidenum">
              <a:rPr lang="de-DE" altLang="de-DE" smtClean="0"/>
              <a:pPr>
                <a:defRPr/>
              </a:pPr>
              <a:t>‹Nr.›</a:t>
            </a:fld>
            <a:endParaRPr lang="de-DE" altLang="de-DE" dirty="0"/>
          </a:p>
        </p:txBody>
      </p:sp>
    </p:spTree>
    <p:extLst>
      <p:ext uri="{BB962C8B-B14F-4D97-AF65-F5344CB8AC3E}">
        <p14:creationId xmlns:p14="http://schemas.microsoft.com/office/powerpoint/2010/main" val="5846143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anose="020F0502020204030204" pitchFamily="34" charset="0"/>
                <a:cs typeface="Calibri" panose="020F0502020204030204" pitchFamily="34" charset="0"/>
              </a:defRPr>
            </a:lvl1pPr>
          </a:lstStyle>
          <a:p>
            <a:r>
              <a:rPr lang="de-DE" dirty="0"/>
              <a:t>Titelmasterformat durch Klicken bearbeiten</a:t>
            </a:r>
            <a:endParaRPr lang="en-US" dirty="0"/>
          </a:p>
        </p:txBody>
      </p:sp>
      <p:sp>
        <p:nvSpPr>
          <p:cNvPr id="3" name="Vertical Text Placeholder 2"/>
          <p:cNvSpPr>
            <a:spLocks noGrp="1"/>
          </p:cNvSpPr>
          <p:nvPr>
            <p:ph type="body" orient="vert" idx="1"/>
          </p:nvPr>
        </p:nvSpPr>
        <p:spPr/>
        <p:txBody>
          <a:bodyPr vert="eaVert"/>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Date Placeholder 6"/>
          <p:cNvSpPr>
            <a:spLocks noGrp="1"/>
          </p:cNvSpPr>
          <p:nvPr>
            <p:ph type="dt" sz="half" idx="10"/>
          </p:nvPr>
        </p:nvSpPr>
        <p:spPr/>
        <p:txBody>
          <a:bodyPr/>
          <a:lstStyle>
            <a:lvl1pPr>
              <a:defRPr>
                <a:latin typeface="Calibri" panose="020F0502020204030204" pitchFamily="34" charset="0"/>
                <a:cs typeface="Calibri" panose="020F0502020204030204" pitchFamily="34" charset="0"/>
              </a:defRPr>
            </a:lvl1pPr>
          </a:lstStyle>
          <a:p>
            <a:pPr>
              <a:defRPr/>
            </a:pPr>
            <a:endParaRPr lang="de-DE"/>
          </a:p>
        </p:txBody>
      </p:sp>
      <p:sp>
        <p:nvSpPr>
          <p:cNvPr id="8" name="Footer Placeholder 7"/>
          <p:cNvSpPr>
            <a:spLocks noGrp="1"/>
          </p:cNvSpPr>
          <p:nvPr>
            <p:ph type="ftr" sz="quarter" idx="11"/>
          </p:nvPr>
        </p:nvSpPr>
        <p:spPr/>
        <p:txBody>
          <a:bodyPr/>
          <a:lstStyle>
            <a:lvl1pPr>
              <a:defRPr>
                <a:latin typeface="Calibri" panose="020F0502020204030204" pitchFamily="34" charset="0"/>
                <a:cs typeface="Calibri" panose="020F0502020204030204" pitchFamily="34" charset="0"/>
              </a:defRPr>
            </a:lvl1pPr>
          </a:lstStyle>
          <a:p>
            <a:pPr>
              <a:defRPr/>
            </a:pPr>
            <a:endParaRPr lang="de-DE"/>
          </a:p>
        </p:txBody>
      </p:sp>
      <p:sp>
        <p:nvSpPr>
          <p:cNvPr id="9" name="Slide Number Placeholder 8"/>
          <p:cNvSpPr>
            <a:spLocks noGrp="1"/>
          </p:cNvSpPr>
          <p:nvPr>
            <p:ph type="sldNum" sz="quarter" idx="12"/>
          </p:nvPr>
        </p:nvSpPr>
        <p:spPr/>
        <p:txBody>
          <a:bodyPr/>
          <a:lstStyle/>
          <a:p>
            <a:pPr>
              <a:defRPr/>
            </a:pPr>
            <a:fld id="{C5C28702-46E0-4ED7-9296-325BBB04F87D}" type="slidenum">
              <a:rPr lang="de-DE" altLang="de-DE" smtClean="0"/>
              <a:pPr>
                <a:defRPr/>
              </a:pPr>
              <a:t>‹Nr.›</a:t>
            </a:fld>
            <a:endParaRPr lang="de-DE" altLang="de-DE"/>
          </a:p>
        </p:txBody>
      </p:sp>
    </p:spTree>
    <p:extLst>
      <p:ext uri="{BB962C8B-B14F-4D97-AF65-F5344CB8AC3E}">
        <p14:creationId xmlns:p14="http://schemas.microsoft.com/office/powerpoint/2010/main" val="34609699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68821" y="533400"/>
            <a:ext cx="1914525" cy="5638800"/>
          </a:xfrm>
        </p:spPr>
        <p:txBody>
          <a:bodyPr vert="eaVert"/>
          <a:lstStyle>
            <a:lvl1pPr>
              <a:defRPr b="0">
                <a:latin typeface="Calibri" panose="020F0502020204030204" pitchFamily="34" charset="0"/>
                <a:cs typeface="Calibri" panose="020F0502020204030204" pitchFamily="34" charset="0"/>
              </a:defRPr>
            </a:lvl1pPr>
          </a:lstStyle>
          <a:p>
            <a:r>
              <a:rPr lang="de-DE"/>
              <a:t>Titelmasterformat durch Klicken bearbeiten</a:t>
            </a:r>
            <a:endParaRPr lang="en-US" dirty="0"/>
          </a:p>
        </p:txBody>
      </p:sp>
      <p:sp>
        <p:nvSpPr>
          <p:cNvPr id="3" name="Vertical Text Placeholder 2"/>
          <p:cNvSpPr>
            <a:spLocks noGrp="1"/>
          </p:cNvSpPr>
          <p:nvPr>
            <p:ph type="body" orient="vert" idx="1"/>
          </p:nvPr>
        </p:nvSpPr>
        <p:spPr>
          <a:xfrm>
            <a:off x="800100" y="533400"/>
            <a:ext cx="5629275" cy="5638800"/>
          </a:xfrm>
        </p:spPr>
        <p:txBody>
          <a:bodyPr vert="eaVert"/>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Date Placeholder 6"/>
          <p:cNvSpPr>
            <a:spLocks noGrp="1"/>
          </p:cNvSpPr>
          <p:nvPr>
            <p:ph type="dt" sz="half" idx="10"/>
          </p:nvPr>
        </p:nvSpPr>
        <p:spPr/>
        <p:txBody>
          <a:bodyPr/>
          <a:lstStyle>
            <a:lvl1pPr>
              <a:defRPr>
                <a:latin typeface="Calibri" panose="020F0502020204030204" pitchFamily="34" charset="0"/>
                <a:cs typeface="Calibri" panose="020F0502020204030204" pitchFamily="34" charset="0"/>
              </a:defRPr>
            </a:lvl1pPr>
          </a:lstStyle>
          <a:p>
            <a:pPr>
              <a:defRPr/>
            </a:pPr>
            <a:endParaRPr lang="de-DE"/>
          </a:p>
        </p:txBody>
      </p:sp>
      <p:sp>
        <p:nvSpPr>
          <p:cNvPr id="8" name="Footer Placeholder 7"/>
          <p:cNvSpPr>
            <a:spLocks noGrp="1"/>
          </p:cNvSpPr>
          <p:nvPr>
            <p:ph type="ftr" sz="quarter" idx="11"/>
          </p:nvPr>
        </p:nvSpPr>
        <p:spPr/>
        <p:txBody>
          <a:bodyPr/>
          <a:lstStyle>
            <a:lvl1pPr>
              <a:defRPr>
                <a:latin typeface="Calibri" panose="020F0502020204030204" pitchFamily="34" charset="0"/>
                <a:cs typeface="Calibri" panose="020F0502020204030204" pitchFamily="34" charset="0"/>
              </a:defRPr>
            </a:lvl1pPr>
          </a:lstStyle>
          <a:p>
            <a:pPr>
              <a:defRPr/>
            </a:pPr>
            <a:endParaRPr lang="de-DE"/>
          </a:p>
        </p:txBody>
      </p:sp>
      <p:sp>
        <p:nvSpPr>
          <p:cNvPr id="9" name="Slide Number Placeholder 8"/>
          <p:cNvSpPr>
            <a:spLocks noGrp="1"/>
          </p:cNvSpPr>
          <p:nvPr>
            <p:ph type="sldNum" sz="quarter" idx="12"/>
          </p:nvPr>
        </p:nvSpPr>
        <p:spPr/>
        <p:txBody>
          <a:bodyPr/>
          <a:lstStyle/>
          <a:p>
            <a:pPr>
              <a:defRPr/>
            </a:pPr>
            <a:fld id="{68B2A38B-CA0B-4D4D-A999-6D459A200A96}" type="slidenum">
              <a:rPr lang="de-DE" altLang="de-DE" smtClean="0"/>
              <a:pPr>
                <a:defRPr/>
              </a:pPr>
              <a:t>‹Nr.›</a:t>
            </a:fld>
            <a:endParaRPr lang="de-DE" altLang="de-DE"/>
          </a:p>
        </p:txBody>
      </p:sp>
    </p:spTree>
    <p:extLst>
      <p:ext uri="{BB962C8B-B14F-4D97-AF65-F5344CB8AC3E}">
        <p14:creationId xmlns:p14="http://schemas.microsoft.com/office/powerpoint/2010/main" val="19429945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lumMod val="75000"/>
                  </a:schemeClr>
                </a:solidFill>
                <a:latin typeface="Calibri" panose="020F0502020204030204" pitchFamily="34" charset="0"/>
                <a:cs typeface="Calibri" panose="020F0502020204030204" pitchFamily="34" charset="0"/>
              </a:defRPr>
            </a:lvl1pPr>
          </a:lstStyle>
          <a:p>
            <a:r>
              <a:rPr lang="de-DE" dirty="0"/>
              <a:t>Titelmasterformat durch Klicken bearbeiten</a:t>
            </a:r>
            <a:endParaRPr lang="en-US" dirty="0"/>
          </a:p>
        </p:txBody>
      </p:sp>
      <p:sp>
        <p:nvSpPr>
          <p:cNvPr id="3" name="Content Placeholder 2"/>
          <p:cNvSpPr>
            <a:spLocks noGrp="1"/>
          </p:cNvSpPr>
          <p:nvPr>
            <p:ph idx="1"/>
          </p:nvPr>
        </p:nvSpPr>
        <p:spPr/>
        <p:txBody>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Date Placeholder 6"/>
          <p:cNvSpPr>
            <a:spLocks noGrp="1"/>
          </p:cNvSpPr>
          <p:nvPr>
            <p:ph type="dt" sz="half" idx="10"/>
          </p:nvPr>
        </p:nvSpPr>
        <p:spPr/>
        <p:txBody>
          <a:bodyPr/>
          <a:lstStyle>
            <a:lvl1pPr>
              <a:defRPr>
                <a:latin typeface="Calibri" panose="020F0502020204030204" pitchFamily="34" charset="0"/>
                <a:cs typeface="Calibri" panose="020F0502020204030204" pitchFamily="34" charset="0"/>
              </a:defRPr>
            </a:lvl1pPr>
          </a:lstStyle>
          <a:p>
            <a:pPr>
              <a:defRPr/>
            </a:pPr>
            <a:r>
              <a:rPr lang="de-DE"/>
              <a:t>6. April 2018</a:t>
            </a:r>
            <a:endParaRPr lang="de-DE" dirty="0"/>
          </a:p>
        </p:txBody>
      </p:sp>
      <p:sp>
        <p:nvSpPr>
          <p:cNvPr id="8" name="Footer Placeholder 7"/>
          <p:cNvSpPr>
            <a:spLocks noGrp="1"/>
          </p:cNvSpPr>
          <p:nvPr>
            <p:ph type="ftr" sz="quarter" idx="11"/>
          </p:nvPr>
        </p:nvSpPr>
        <p:spPr/>
        <p:txBody>
          <a:bodyPr/>
          <a:lstStyle>
            <a:lvl1pPr>
              <a:defRPr>
                <a:latin typeface="Calibri" panose="020F0502020204030204" pitchFamily="34" charset="0"/>
                <a:cs typeface="Calibri" panose="020F0502020204030204" pitchFamily="34" charset="0"/>
              </a:defRPr>
            </a:lvl1pPr>
          </a:lstStyle>
          <a:p>
            <a:pPr>
              <a:defRPr/>
            </a:pPr>
            <a:r>
              <a:rPr lang="de-DE"/>
              <a:t>Ursula Henzinger</a:t>
            </a:r>
            <a:endParaRPr lang="de-DE" dirty="0"/>
          </a:p>
        </p:txBody>
      </p:sp>
    </p:spTree>
    <p:extLst>
      <p:ext uri="{BB962C8B-B14F-4D97-AF65-F5344CB8AC3E}">
        <p14:creationId xmlns:p14="http://schemas.microsoft.com/office/powerpoint/2010/main" val="20362491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Abschnitts-&#10;überschrift">
    <p:spTree>
      <p:nvGrpSpPr>
        <p:cNvPr id="1" name=""/>
        <p:cNvGrpSpPr/>
        <p:nvPr/>
      </p:nvGrpSpPr>
      <p:grpSpPr>
        <a:xfrm>
          <a:off x="0" y="0"/>
          <a:ext cx="0" cy="0"/>
          <a:chOff x="0" y="0"/>
          <a:chExt cx="0" cy="0"/>
        </a:xfrm>
      </p:grpSpPr>
      <p:sp>
        <p:nvSpPr>
          <p:cNvPr id="7" name="Rectangle 6"/>
          <p:cNvSpPr/>
          <p:nvPr/>
        </p:nvSpPr>
        <p:spPr>
          <a:xfrm>
            <a:off x="0" y="4917989"/>
            <a:ext cx="9144000" cy="1940010"/>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625346" y="1225296"/>
            <a:ext cx="6960870" cy="3520440"/>
          </a:xfrm>
        </p:spPr>
        <p:txBody>
          <a:bodyPr anchor="ctr">
            <a:normAutofit/>
          </a:bodyPr>
          <a:lstStyle>
            <a:lvl1pPr>
              <a:lnSpc>
                <a:spcPct val="80000"/>
              </a:lnSpc>
              <a:defRPr sz="6400" b="0">
                <a:latin typeface="Calibri" panose="020F0502020204030204" pitchFamily="34" charset="0"/>
                <a:cs typeface="Calibri" panose="020F0502020204030204" pitchFamily="34" charset="0"/>
              </a:defRPr>
            </a:lvl1pPr>
          </a:lstStyle>
          <a:p>
            <a:r>
              <a:rPr lang="de-DE"/>
              <a:t>Titelmasterformat durch Klicken bearbeiten</a:t>
            </a:r>
            <a:endParaRPr lang="en-US" dirty="0"/>
          </a:p>
        </p:txBody>
      </p:sp>
      <p:sp>
        <p:nvSpPr>
          <p:cNvPr id="3" name="Text Placeholder 2"/>
          <p:cNvSpPr>
            <a:spLocks noGrp="1"/>
          </p:cNvSpPr>
          <p:nvPr>
            <p:ph type="body" idx="1"/>
          </p:nvPr>
        </p:nvSpPr>
        <p:spPr>
          <a:xfrm>
            <a:off x="1624330" y="5020056"/>
            <a:ext cx="6789420" cy="1066800"/>
          </a:xfrm>
        </p:spPr>
        <p:txBody>
          <a:bodyPr anchor="t">
            <a:normAutofit/>
          </a:bodyPr>
          <a:lstStyle>
            <a:lvl1pPr marL="0" indent="0">
              <a:buNone/>
              <a:defRPr sz="1800" b="0">
                <a:solidFill>
                  <a:schemeClr val="accent1">
                    <a:lumMod val="50000"/>
                  </a:schemeClr>
                </a:solidFill>
                <a:latin typeface="Calibri" panose="020F0502020204030204" pitchFamily="34" charset="0"/>
                <a:cs typeface="Calibri" panose="020F050202020403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Textmasterformat bearbeiten</a:t>
            </a:r>
          </a:p>
        </p:txBody>
      </p:sp>
      <p:sp>
        <p:nvSpPr>
          <p:cNvPr id="4" name="Date Placeholder 3"/>
          <p:cNvSpPr>
            <a:spLocks noGrp="1"/>
          </p:cNvSpPr>
          <p:nvPr>
            <p:ph type="dt" sz="half" idx="10"/>
          </p:nvPr>
        </p:nvSpPr>
        <p:spPr>
          <a:xfrm>
            <a:off x="6445251" y="6272785"/>
            <a:ext cx="1983232" cy="365125"/>
          </a:xfrm>
        </p:spPr>
        <p:txBody>
          <a:bodyPr/>
          <a:lstStyle>
            <a:lvl1pPr>
              <a:defRPr>
                <a:solidFill>
                  <a:schemeClr val="accent1">
                    <a:lumMod val="50000"/>
                  </a:schemeClr>
                </a:solidFill>
                <a:latin typeface="Calibri" panose="020F0502020204030204" pitchFamily="34" charset="0"/>
                <a:cs typeface="Calibri" panose="020F0502020204030204" pitchFamily="34" charset="0"/>
              </a:defRPr>
            </a:lvl1pPr>
          </a:lstStyle>
          <a:p>
            <a:pPr>
              <a:defRPr/>
            </a:pPr>
            <a:endParaRPr lang="de-DE"/>
          </a:p>
        </p:txBody>
      </p:sp>
      <p:sp>
        <p:nvSpPr>
          <p:cNvPr id="5" name="Footer Placeholder 4"/>
          <p:cNvSpPr>
            <a:spLocks noGrp="1"/>
          </p:cNvSpPr>
          <p:nvPr>
            <p:ph type="ftr" sz="quarter" idx="11"/>
          </p:nvPr>
        </p:nvSpPr>
        <p:spPr>
          <a:xfrm>
            <a:off x="1636099" y="6272784"/>
            <a:ext cx="4745736" cy="365125"/>
          </a:xfrm>
        </p:spPr>
        <p:txBody>
          <a:bodyPr/>
          <a:lstStyle>
            <a:lvl1pPr>
              <a:defRPr>
                <a:solidFill>
                  <a:schemeClr val="accent1">
                    <a:lumMod val="50000"/>
                  </a:schemeClr>
                </a:solidFill>
                <a:latin typeface="Calibri" panose="020F0502020204030204" pitchFamily="34" charset="0"/>
                <a:cs typeface="Calibri" panose="020F0502020204030204" pitchFamily="34" charset="0"/>
              </a:defRPr>
            </a:lvl1pPr>
          </a:lstStyle>
          <a:p>
            <a:pPr>
              <a:defRPr/>
            </a:pPr>
            <a:endParaRPr lang="de-DE"/>
          </a:p>
        </p:txBody>
      </p:sp>
      <p:grpSp>
        <p:nvGrpSpPr>
          <p:cNvPr id="8" name="Group 7"/>
          <p:cNvGrpSpPr>
            <a:grpSpLocks noChangeAspect="1"/>
          </p:cNvGrpSpPr>
          <p:nvPr/>
        </p:nvGrpSpPr>
        <p:grpSpPr>
          <a:xfrm>
            <a:off x="633862" y="2430623"/>
            <a:ext cx="914400" cy="914400"/>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645450" y="2508607"/>
            <a:ext cx="891224" cy="720332"/>
          </a:xfrm>
        </p:spPr>
        <p:txBody>
          <a:bodyPr/>
          <a:lstStyle>
            <a:lvl1pPr>
              <a:defRPr sz="2800"/>
            </a:lvl1pPr>
          </a:lstStyle>
          <a:p>
            <a:pPr>
              <a:defRPr/>
            </a:pPr>
            <a:fld id="{22DFD1C6-8B0E-45D9-9FA3-8EA8E882D950}" type="slidenum">
              <a:rPr lang="de-DE" altLang="de-DE" smtClean="0"/>
              <a:pPr>
                <a:defRPr/>
              </a:pPr>
              <a:t>‹Nr.›</a:t>
            </a:fld>
            <a:endParaRPr lang="de-DE" altLang="de-DE"/>
          </a:p>
        </p:txBody>
      </p:sp>
    </p:spTree>
    <p:extLst>
      <p:ext uri="{BB962C8B-B14F-4D97-AF65-F5344CB8AC3E}">
        <p14:creationId xmlns:p14="http://schemas.microsoft.com/office/powerpoint/2010/main" val="629905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anose="020F0502020204030204" pitchFamily="34" charset="0"/>
                <a:cs typeface="Calibri" panose="020F0502020204030204" pitchFamily="34" charset="0"/>
              </a:defRPr>
            </a:lvl1pPr>
          </a:lstStyle>
          <a:p>
            <a:r>
              <a:rPr lang="de-DE"/>
              <a:t>Titelmasterformat durch Klicken bearbeiten</a:t>
            </a:r>
            <a:endParaRPr lang="en-US" dirty="0"/>
          </a:p>
        </p:txBody>
      </p:sp>
      <p:sp>
        <p:nvSpPr>
          <p:cNvPr id="3" name="Content Placeholder 2"/>
          <p:cNvSpPr>
            <a:spLocks noGrp="1"/>
          </p:cNvSpPr>
          <p:nvPr>
            <p:ph sz="half" idx="1"/>
          </p:nvPr>
        </p:nvSpPr>
        <p:spPr>
          <a:xfrm>
            <a:off x="685800" y="2194560"/>
            <a:ext cx="3657600" cy="3977640"/>
          </a:xfrm>
        </p:spPr>
        <p:txBody>
          <a:bodyPr/>
          <a:lstStyle>
            <a:lvl1pPr>
              <a:defRPr sz="2000">
                <a:latin typeface="Calibri" panose="020F0502020204030204" pitchFamily="34" charset="0"/>
                <a:cs typeface="Calibri" panose="020F0502020204030204" pitchFamily="34" charset="0"/>
              </a:defRPr>
            </a:lvl1pPr>
            <a:lvl2pPr>
              <a:defRPr sz="1800">
                <a:latin typeface="Calibri" panose="020F0502020204030204" pitchFamily="34" charset="0"/>
                <a:cs typeface="Calibri" panose="020F0502020204030204" pitchFamily="34" charset="0"/>
              </a:defRPr>
            </a:lvl2pPr>
            <a:lvl3pPr>
              <a:defRPr sz="1600">
                <a:latin typeface="Calibri" panose="020F0502020204030204" pitchFamily="34" charset="0"/>
                <a:cs typeface="Calibri" panose="020F0502020204030204" pitchFamily="34" charset="0"/>
              </a:defRPr>
            </a:lvl3pPr>
            <a:lvl4pPr>
              <a:defRPr sz="1600">
                <a:latin typeface="Calibri" panose="020F0502020204030204" pitchFamily="34" charset="0"/>
                <a:cs typeface="Calibri" panose="020F0502020204030204" pitchFamily="34" charset="0"/>
              </a:defRPr>
            </a:lvl4pPr>
            <a:lvl5pPr>
              <a:defRPr sz="1600">
                <a:latin typeface="Calibri" panose="020F0502020204030204" pitchFamily="34" charset="0"/>
                <a:cs typeface="Calibri" panose="020F0502020204030204" pitchFamily="34" charset="0"/>
              </a:defRPr>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4792218" y="2194560"/>
            <a:ext cx="3657600" cy="3977640"/>
          </a:xfrm>
        </p:spPr>
        <p:txBody>
          <a:bodyPr/>
          <a:lstStyle>
            <a:lvl1pPr>
              <a:defRPr sz="2000">
                <a:latin typeface="Calibri" panose="020F0502020204030204" pitchFamily="34" charset="0"/>
                <a:cs typeface="Calibri" panose="020F0502020204030204" pitchFamily="34" charset="0"/>
              </a:defRPr>
            </a:lvl1pPr>
            <a:lvl2pPr>
              <a:defRPr sz="1800">
                <a:latin typeface="Calibri" panose="020F0502020204030204" pitchFamily="34" charset="0"/>
                <a:cs typeface="Calibri" panose="020F0502020204030204" pitchFamily="34" charset="0"/>
              </a:defRPr>
            </a:lvl2pPr>
            <a:lvl3pPr>
              <a:defRPr sz="1600">
                <a:latin typeface="Calibri" panose="020F0502020204030204" pitchFamily="34" charset="0"/>
                <a:cs typeface="Calibri" panose="020F0502020204030204" pitchFamily="34" charset="0"/>
              </a:defRPr>
            </a:lvl3pPr>
            <a:lvl4pPr>
              <a:defRPr sz="1600">
                <a:latin typeface="Calibri" panose="020F0502020204030204" pitchFamily="34" charset="0"/>
                <a:cs typeface="Calibri" panose="020F0502020204030204" pitchFamily="34" charset="0"/>
              </a:defRPr>
            </a:lvl4pPr>
            <a:lvl5pPr>
              <a:defRPr sz="1600">
                <a:latin typeface="Calibri" panose="020F0502020204030204" pitchFamily="34" charset="0"/>
                <a:cs typeface="Calibri" panose="020F0502020204030204" pitchFamily="34" charset="0"/>
              </a:defRPr>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Date Placeholder 4"/>
          <p:cNvSpPr>
            <a:spLocks noGrp="1"/>
          </p:cNvSpPr>
          <p:nvPr>
            <p:ph type="dt" sz="half" idx="10"/>
          </p:nvPr>
        </p:nvSpPr>
        <p:spPr/>
        <p:txBody>
          <a:bodyPr/>
          <a:lstStyle>
            <a:lvl1pPr>
              <a:defRPr>
                <a:latin typeface="Calibri" panose="020F0502020204030204" pitchFamily="34" charset="0"/>
                <a:cs typeface="Calibri" panose="020F0502020204030204" pitchFamily="34" charset="0"/>
              </a:defRPr>
            </a:lvl1pPr>
          </a:lstStyle>
          <a:p>
            <a:pPr>
              <a:defRPr/>
            </a:pPr>
            <a:endParaRPr lang="de-DE"/>
          </a:p>
        </p:txBody>
      </p:sp>
      <p:sp>
        <p:nvSpPr>
          <p:cNvPr id="6" name="Footer Placeholder 5"/>
          <p:cNvSpPr>
            <a:spLocks noGrp="1"/>
          </p:cNvSpPr>
          <p:nvPr>
            <p:ph type="ftr" sz="quarter" idx="11"/>
          </p:nvPr>
        </p:nvSpPr>
        <p:spPr/>
        <p:txBody>
          <a:bodyPr/>
          <a:lstStyle>
            <a:lvl1pPr>
              <a:defRPr>
                <a:latin typeface="Calibri" panose="020F0502020204030204" pitchFamily="34" charset="0"/>
                <a:cs typeface="Calibri" panose="020F0502020204030204" pitchFamily="34" charset="0"/>
              </a:defRPr>
            </a:lvl1pPr>
          </a:lstStyle>
          <a:p>
            <a:pPr>
              <a:defRPr/>
            </a:pPr>
            <a:endParaRPr lang="de-DE"/>
          </a:p>
        </p:txBody>
      </p:sp>
      <p:sp>
        <p:nvSpPr>
          <p:cNvPr id="7" name="Slide Number Placeholder 6"/>
          <p:cNvSpPr>
            <a:spLocks noGrp="1"/>
          </p:cNvSpPr>
          <p:nvPr>
            <p:ph type="sldNum" sz="quarter" idx="12"/>
          </p:nvPr>
        </p:nvSpPr>
        <p:spPr/>
        <p:txBody>
          <a:bodyPr/>
          <a:lstStyle/>
          <a:p>
            <a:pPr>
              <a:defRPr/>
            </a:pPr>
            <a:fld id="{48347616-983C-4960-AD50-D86AF24629E4}" type="slidenum">
              <a:rPr lang="de-DE" altLang="de-DE" smtClean="0"/>
              <a:pPr>
                <a:defRPr/>
              </a:pPr>
              <a:t>‹Nr.›</a:t>
            </a:fld>
            <a:endParaRPr lang="de-DE" altLang="de-DE"/>
          </a:p>
        </p:txBody>
      </p:sp>
    </p:spTree>
    <p:extLst>
      <p:ext uri="{BB962C8B-B14F-4D97-AF65-F5344CB8AC3E}">
        <p14:creationId xmlns:p14="http://schemas.microsoft.com/office/powerpoint/2010/main" val="28062418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lvl1pPr>
              <a:defRPr>
                <a:latin typeface="Calibri" panose="020F0502020204030204" pitchFamily="34" charset="0"/>
                <a:cs typeface="Calibri" panose="020F0502020204030204" pitchFamily="34" charset="0"/>
              </a:defRPr>
            </a:lvl1pPr>
          </a:lstStyle>
          <a:p>
            <a:r>
              <a:rPr lang="de-DE"/>
              <a:t>Titelmasterformat durch Klicken bearbeiten</a:t>
            </a:r>
            <a:endParaRPr lang="en-US" dirty="0"/>
          </a:p>
        </p:txBody>
      </p:sp>
      <p:sp>
        <p:nvSpPr>
          <p:cNvPr id="3" name="Date Placeholder 2"/>
          <p:cNvSpPr>
            <a:spLocks noGrp="1"/>
          </p:cNvSpPr>
          <p:nvPr>
            <p:ph type="dt" sz="half" idx="10"/>
          </p:nvPr>
        </p:nvSpPr>
        <p:spPr/>
        <p:txBody>
          <a:bodyPr/>
          <a:lstStyle>
            <a:lvl1pPr>
              <a:defRPr>
                <a:solidFill>
                  <a:schemeClr val="accent1">
                    <a:lumMod val="50000"/>
                  </a:schemeClr>
                </a:solidFill>
                <a:latin typeface="Calibri" panose="020F0502020204030204" pitchFamily="34" charset="0"/>
                <a:cs typeface="Calibri" panose="020F0502020204030204" pitchFamily="34" charset="0"/>
              </a:defRPr>
            </a:lvl1pPr>
          </a:lstStyle>
          <a:p>
            <a:pPr>
              <a:defRPr/>
            </a:pPr>
            <a:endParaRPr lang="de-DE"/>
          </a:p>
        </p:txBody>
      </p:sp>
      <p:sp>
        <p:nvSpPr>
          <p:cNvPr id="4" name="Footer Placeholder 3"/>
          <p:cNvSpPr>
            <a:spLocks noGrp="1"/>
          </p:cNvSpPr>
          <p:nvPr>
            <p:ph type="ftr" sz="quarter" idx="11"/>
          </p:nvPr>
        </p:nvSpPr>
        <p:spPr/>
        <p:txBody>
          <a:bodyPr/>
          <a:lstStyle>
            <a:lvl1pPr>
              <a:defRPr>
                <a:solidFill>
                  <a:schemeClr val="accent1">
                    <a:lumMod val="50000"/>
                  </a:schemeClr>
                </a:solidFill>
                <a:latin typeface="Calibri" panose="020F0502020204030204" pitchFamily="34" charset="0"/>
                <a:cs typeface="Calibri" panose="020F0502020204030204" pitchFamily="34" charset="0"/>
              </a:defRPr>
            </a:lvl1pPr>
          </a:lstStyle>
          <a:p>
            <a:pPr>
              <a:defRPr/>
            </a:pPr>
            <a:endParaRPr lang="de-DE"/>
          </a:p>
        </p:txBody>
      </p:sp>
      <p:sp>
        <p:nvSpPr>
          <p:cNvPr id="5" name="Slide Number Placeholder 4"/>
          <p:cNvSpPr>
            <a:spLocks noGrp="1"/>
          </p:cNvSpPr>
          <p:nvPr>
            <p:ph type="sldNum" sz="quarter" idx="12"/>
          </p:nvPr>
        </p:nvSpPr>
        <p:spPr/>
        <p:txBody>
          <a:bodyPr/>
          <a:lstStyle/>
          <a:p>
            <a:pPr>
              <a:defRPr/>
            </a:pPr>
            <a:fld id="{F0F97CDD-6F6C-4AE5-808C-85E0C5285A0A}" type="slidenum">
              <a:rPr lang="de-DE" altLang="de-DE" smtClean="0"/>
              <a:pPr>
                <a:defRPr/>
              </a:pPr>
              <a:t>‹Nr.›</a:t>
            </a:fld>
            <a:endParaRPr lang="de-DE" altLang="de-DE"/>
          </a:p>
        </p:txBody>
      </p:sp>
    </p:spTree>
    <p:extLst>
      <p:ext uri="{BB962C8B-B14F-4D97-AF65-F5344CB8AC3E}">
        <p14:creationId xmlns:p14="http://schemas.microsoft.com/office/powerpoint/2010/main" val="29895908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lvl1pPr>
              <a:defRPr>
                <a:latin typeface="Calibri" panose="020F0502020204030204" pitchFamily="34" charset="0"/>
                <a:cs typeface="Calibri" panose="020F0502020204030204" pitchFamily="34" charset="0"/>
              </a:defRPr>
            </a:lvl1pPr>
          </a:lstStyle>
          <a:p>
            <a:r>
              <a:rPr lang="de-DE" dirty="0"/>
              <a:t>Titelmasterformat durch Klicken bearbeiten</a:t>
            </a:r>
            <a:endParaRPr lang="en-US" dirty="0"/>
          </a:p>
        </p:txBody>
      </p:sp>
      <p:sp>
        <p:nvSpPr>
          <p:cNvPr id="3" name="Text Placeholder 2"/>
          <p:cNvSpPr>
            <a:spLocks noGrp="1"/>
          </p:cNvSpPr>
          <p:nvPr>
            <p:ph type="body" idx="1"/>
          </p:nvPr>
        </p:nvSpPr>
        <p:spPr>
          <a:xfrm>
            <a:off x="685800" y="2048256"/>
            <a:ext cx="3657600" cy="640080"/>
          </a:xfrm>
        </p:spPr>
        <p:txBody>
          <a:bodyPr anchor="ctr">
            <a:normAutofit/>
          </a:bodyPr>
          <a:lstStyle>
            <a:lvl1pPr marL="0" indent="0">
              <a:buNone/>
              <a:defRPr sz="2000" b="1">
                <a:solidFill>
                  <a:schemeClr val="accent1">
                    <a:lumMod val="75000"/>
                  </a:schemeClr>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a:t>Textmasterformat bearbeiten</a:t>
            </a:r>
          </a:p>
        </p:txBody>
      </p:sp>
      <p:sp>
        <p:nvSpPr>
          <p:cNvPr id="4" name="Content Placeholder 3"/>
          <p:cNvSpPr>
            <a:spLocks noGrp="1"/>
          </p:cNvSpPr>
          <p:nvPr>
            <p:ph sz="half" idx="2"/>
          </p:nvPr>
        </p:nvSpPr>
        <p:spPr>
          <a:xfrm>
            <a:off x="685800" y="2743200"/>
            <a:ext cx="3657600" cy="3291840"/>
          </a:xfrm>
        </p:spPr>
        <p:txBody>
          <a:bodyPr/>
          <a:lstStyle>
            <a:lvl1pPr>
              <a:defRPr sz="2000">
                <a:latin typeface="Calibri" panose="020F0502020204030204" pitchFamily="34" charset="0"/>
                <a:cs typeface="Calibri" panose="020F0502020204030204" pitchFamily="34" charset="0"/>
              </a:defRPr>
            </a:lvl1pPr>
            <a:lvl2pPr>
              <a:defRPr sz="1800">
                <a:latin typeface="Calibri" panose="020F0502020204030204" pitchFamily="34" charset="0"/>
                <a:cs typeface="Calibri" panose="020F0502020204030204" pitchFamily="34" charset="0"/>
              </a:defRPr>
            </a:lvl2pPr>
            <a:lvl3pPr>
              <a:defRPr sz="1600">
                <a:latin typeface="Calibri" panose="020F0502020204030204" pitchFamily="34" charset="0"/>
                <a:cs typeface="Calibri" panose="020F0502020204030204" pitchFamily="34" charset="0"/>
              </a:defRPr>
            </a:lvl3pPr>
            <a:lvl4pPr>
              <a:defRPr sz="1600">
                <a:latin typeface="Calibri" panose="020F0502020204030204" pitchFamily="34" charset="0"/>
                <a:cs typeface="Calibri" panose="020F0502020204030204" pitchFamily="34" charset="0"/>
              </a:defRPr>
            </a:lvl4pPr>
            <a:lvl5pPr>
              <a:defRPr sz="1600">
                <a:latin typeface="Calibri" panose="020F0502020204030204" pitchFamily="34" charset="0"/>
                <a:cs typeface="Calibri" panose="020F0502020204030204" pitchFamily="34" charset="0"/>
              </a:defRPr>
            </a:lvl5pPr>
            <a:lvl6pPr>
              <a:defRPr sz="1600"/>
            </a:lvl6pPr>
            <a:lvl7pPr>
              <a:defRPr sz="1600"/>
            </a:lvl7pPr>
            <a:lvl8pPr>
              <a:defRPr sz="1600"/>
            </a:lvl8pPr>
            <a:lvl9pPr>
              <a:defRPr sz="1600"/>
            </a:lvl9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5" name="Text Placeholder 4"/>
          <p:cNvSpPr>
            <a:spLocks noGrp="1"/>
          </p:cNvSpPr>
          <p:nvPr>
            <p:ph type="body" sz="quarter" idx="3"/>
          </p:nvPr>
        </p:nvSpPr>
        <p:spPr>
          <a:xfrm>
            <a:off x="4820793" y="2048256"/>
            <a:ext cx="3657600" cy="640080"/>
          </a:xfrm>
        </p:spPr>
        <p:txBody>
          <a:bodyPr anchor="ctr">
            <a:normAutofit/>
          </a:bodyPr>
          <a:lstStyle>
            <a:lvl1pPr marL="0" indent="0">
              <a:buNone/>
              <a:defRPr sz="2000" b="1">
                <a:solidFill>
                  <a:schemeClr val="accent1">
                    <a:lumMod val="75000"/>
                  </a:schemeClr>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a:t>Textmasterformat bearbeiten</a:t>
            </a:r>
          </a:p>
        </p:txBody>
      </p:sp>
      <p:sp>
        <p:nvSpPr>
          <p:cNvPr id="6" name="Content Placeholder 5"/>
          <p:cNvSpPr>
            <a:spLocks noGrp="1"/>
          </p:cNvSpPr>
          <p:nvPr>
            <p:ph sz="quarter" idx="4"/>
          </p:nvPr>
        </p:nvSpPr>
        <p:spPr>
          <a:xfrm>
            <a:off x="4820793" y="2743200"/>
            <a:ext cx="3657600" cy="3291840"/>
          </a:xfrm>
        </p:spPr>
        <p:txBody>
          <a:bodyPr/>
          <a:lstStyle>
            <a:lvl1pPr>
              <a:defRPr sz="2000">
                <a:latin typeface="Calibri" panose="020F0502020204030204" pitchFamily="34" charset="0"/>
                <a:cs typeface="Calibri" panose="020F0502020204030204" pitchFamily="34" charset="0"/>
              </a:defRPr>
            </a:lvl1pPr>
            <a:lvl2pPr>
              <a:defRPr sz="1800">
                <a:latin typeface="Calibri" panose="020F0502020204030204" pitchFamily="34" charset="0"/>
                <a:cs typeface="Calibri" panose="020F0502020204030204" pitchFamily="34" charset="0"/>
              </a:defRPr>
            </a:lvl2pPr>
            <a:lvl3pPr>
              <a:defRPr sz="1600">
                <a:latin typeface="Calibri" panose="020F0502020204030204" pitchFamily="34" charset="0"/>
                <a:cs typeface="Calibri" panose="020F0502020204030204" pitchFamily="34" charset="0"/>
              </a:defRPr>
            </a:lvl3pPr>
            <a:lvl4pPr>
              <a:defRPr sz="1600">
                <a:latin typeface="Calibri" panose="020F0502020204030204" pitchFamily="34" charset="0"/>
                <a:cs typeface="Calibri" panose="020F0502020204030204" pitchFamily="34" charset="0"/>
              </a:defRPr>
            </a:lvl4pPr>
            <a:lvl5pPr>
              <a:defRPr sz="1600">
                <a:latin typeface="Calibri" panose="020F0502020204030204" pitchFamily="34" charset="0"/>
                <a:cs typeface="Calibri" panose="020F0502020204030204" pitchFamily="34" charset="0"/>
              </a:defRPr>
            </a:lvl5pPr>
            <a:lvl6pPr>
              <a:defRPr sz="1600"/>
            </a:lvl6pPr>
            <a:lvl7pPr>
              <a:defRPr sz="1600"/>
            </a:lvl7pPr>
            <a:lvl8pPr>
              <a:defRPr sz="1600"/>
            </a:lvl8pPr>
            <a:lvl9pPr>
              <a:defRPr sz="1600"/>
            </a:lvl9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7" name="Date Placeholder 6"/>
          <p:cNvSpPr>
            <a:spLocks noGrp="1"/>
          </p:cNvSpPr>
          <p:nvPr>
            <p:ph type="dt" sz="half" idx="10"/>
          </p:nvPr>
        </p:nvSpPr>
        <p:spPr/>
        <p:txBody>
          <a:bodyPr/>
          <a:lstStyle>
            <a:lvl1pPr>
              <a:defRPr>
                <a:latin typeface="Calibri" panose="020F0502020204030204" pitchFamily="34" charset="0"/>
                <a:cs typeface="Calibri" panose="020F0502020204030204" pitchFamily="34" charset="0"/>
              </a:defRPr>
            </a:lvl1pPr>
          </a:lstStyle>
          <a:p>
            <a:pPr>
              <a:defRPr/>
            </a:pPr>
            <a:endParaRPr lang="de-DE"/>
          </a:p>
        </p:txBody>
      </p:sp>
      <p:sp>
        <p:nvSpPr>
          <p:cNvPr id="8" name="Footer Placeholder 7"/>
          <p:cNvSpPr>
            <a:spLocks noGrp="1"/>
          </p:cNvSpPr>
          <p:nvPr>
            <p:ph type="ftr" sz="quarter" idx="11"/>
          </p:nvPr>
        </p:nvSpPr>
        <p:spPr/>
        <p:txBody>
          <a:bodyPr/>
          <a:lstStyle>
            <a:lvl1pPr>
              <a:defRPr>
                <a:latin typeface="Calibri" panose="020F0502020204030204" pitchFamily="34" charset="0"/>
                <a:cs typeface="Calibri" panose="020F0502020204030204" pitchFamily="34" charset="0"/>
              </a:defRPr>
            </a:lvl1pPr>
          </a:lstStyle>
          <a:p>
            <a:pPr>
              <a:defRPr/>
            </a:pPr>
            <a:endParaRPr lang="de-DE"/>
          </a:p>
        </p:txBody>
      </p:sp>
      <p:sp>
        <p:nvSpPr>
          <p:cNvPr id="9" name="Slide Number Placeholder 8"/>
          <p:cNvSpPr>
            <a:spLocks noGrp="1"/>
          </p:cNvSpPr>
          <p:nvPr>
            <p:ph type="sldNum" sz="quarter" idx="12"/>
          </p:nvPr>
        </p:nvSpPr>
        <p:spPr/>
        <p:txBody>
          <a:bodyPr/>
          <a:lstStyle/>
          <a:p>
            <a:pPr>
              <a:defRPr/>
            </a:pPr>
            <a:fld id="{4B20D441-02AB-46DB-A5D1-AD1B080F7BE0}" type="slidenum">
              <a:rPr lang="de-DE" altLang="de-DE" smtClean="0"/>
              <a:pPr>
                <a:defRPr/>
              </a:pPr>
              <a:t>‹Nr.›</a:t>
            </a:fld>
            <a:endParaRPr lang="de-DE" altLang="de-DE"/>
          </a:p>
        </p:txBody>
      </p:sp>
    </p:spTree>
    <p:extLst>
      <p:ext uri="{BB962C8B-B14F-4D97-AF65-F5344CB8AC3E}">
        <p14:creationId xmlns:p14="http://schemas.microsoft.com/office/powerpoint/2010/main" val="15720487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Calibri" panose="020F0502020204030204" pitchFamily="34" charset="0"/>
                <a:cs typeface="Calibri" panose="020F0502020204030204" pitchFamily="34" charset="0"/>
              </a:defRPr>
            </a:lvl1pPr>
          </a:lstStyle>
          <a:p>
            <a:pPr>
              <a:defRPr/>
            </a:pPr>
            <a:endParaRPr lang="de-DE"/>
          </a:p>
        </p:txBody>
      </p:sp>
      <p:sp>
        <p:nvSpPr>
          <p:cNvPr id="3" name="Footer Placeholder 2"/>
          <p:cNvSpPr>
            <a:spLocks noGrp="1"/>
          </p:cNvSpPr>
          <p:nvPr>
            <p:ph type="ftr" sz="quarter" idx="11"/>
          </p:nvPr>
        </p:nvSpPr>
        <p:spPr/>
        <p:txBody>
          <a:bodyPr/>
          <a:lstStyle>
            <a:lvl1pPr>
              <a:defRPr>
                <a:latin typeface="Calibri" panose="020F0502020204030204" pitchFamily="34" charset="0"/>
                <a:cs typeface="Calibri" panose="020F0502020204030204" pitchFamily="34" charset="0"/>
              </a:defRPr>
            </a:lvl1pPr>
          </a:lstStyle>
          <a:p>
            <a:pPr>
              <a:defRPr/>
            </a:pPr>
            <a:endParaRPr lang="de-DE"/>
          </a:p>
        </p:txBody>
      </p:sp>
      <p:sp>
        <p:nvSpPr>
          <p:cNvPr id="4" name="Slide Number Placeholder 3"/>
          <p:cNvSpPr>
            <a:spLocks noGrp="1"/>
          </p:cNvSpPr>
          <p:nvPr>
            <p:ph type="sldNum" sz="quarter" idx="12"/>
          </p:nvPr>
        </p:nvSpPr>
        <p:spPr/>
        <p:txBody>
          <a:bodyPr/>
          <a:lstStyle/>
          <a:p>
            <a:pPr>
              <a:defRPr/>
            </a:pPr>
            <a:fld id="{3D7BB199-A16A-4474-9111-631A51219409}" type="slidenum">
              <a:rPr lang="de-DE" altLang="de-DE" smtClean="0"/>
              <a:pPr>
                <a:defRPr/>
              </a:pPr>
              <a:t>‹Nr.›</a:t>
            </a:fld>
            <a:endParaRPr lang="de-DE" altLang="de-DE"/>
          </a:p>
        </p:txBody>
      </p:sp>
    </p:spTree>
    <p:extLst>
      <p:ext uri="{BB962C8B-B14F-4D97-AF65-F5344CB8AC3E}">
        <p14:creationId xmlns:p14="http://schemas.microsoft.com/office/powerpoint/2010/main" val="36130210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Inhalt mit Überschrift">
    <p:spTree>
      <p:nvGrpSpPr>
        <p:cNvPr id="1" name=""/>
        <p:cNvGrpSpPr/>
        <p:nvPr/>
      </p:nvGrpSpPr>
      <p:grpSpPr>
        <a:xfrm>
          <a:off x="0" y="0"/>
          <a:ext cx="0" cy="0"/>
          <a:chOff x="0" y="0"/>
          <a:chExt cx="0" cy="0"/>
        </a:xfrm>
      </p:grpSpPr>
      <p:sp>
        <p:nvSpPr>
          <p:cNvPr id="8" name="Rectangle 7"/>
          <p:cNvSpPr/>
          <p:nvPr/>
        </p:nvSpPr>
        <p:spPr>
          <a:xfrm>
            <a:off x="6227806" y="1"/>
            <a:ext cx="2916194"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12230" y="685800"/>
            <a:ext cx="2400300" cy="1737360"/>
          </a:xfrm>
        </p:spPr>
        <p:txBody>
          <a:bodyPr anchor="b">
            <a:normAutofit/>
          </a:bodyPr>
          <a:lstStyle>
            <a:lvl1pPr>
              <a:defRPr sz="2800" b="0">
                <a:latin typeface="Calibri" panose="020F0502020204030204" pitchFamily="34" charset="0"/>
                <a:cs typeface="Calibri" panose="020F0502020204030204" pitchFamily="34" charset="0"/>
              </a:defRPr>
            </a:lvl1pPr>
          </a:lstStyle>
          <a:p>
            <a:r>
              <a:rPr lang="de-DE"/>
              <a:t>Titelmasterformat durch Klicken bearbeiten</a:t>
            </a:r>
            <a:endParaRPr lang="en-US" dirty="0"/>
          </a:p>
        </p:txBody>
      </p:sp>
      <p:sp>
        <p:nvSpPr>
          <p:cNvPr id="3" name="Content Placeholder 2"/>
          <p:cNvSpPr>
            <a:spLocks noGrp="1"/>
          </p:cNvSpPr>
          <p:nvPr>
            <p:ph idx="1"/>
          </p:nvPr>
        </p:nvSpPr>
        <p:spPr>
          <a:xfrm>
            <a:off x="628650" y="685800"/>
            <a:ext cx="5033772" cy="5020056"/>
          </a:xfrm>
        </p:spPr>
        <p:txBody>
          <a:bodyPr/>
          <a:lstStyle>
            <a:lvl1pPr>
              <a:defRPr sz="2000">
                <a:latin typeface="Calibri" panose="020F0502020204030204" pitchFamily="34" charset="0"/>
                <a:cs typeface="Calibri" panose="020F0502020204030204" pitchFamily="34" charset="0"/>
              </a:defRPr>
            </a:lvl1pPr>
            <a:lvl2pPr>
              <a:defRPr sz="1800">
                <a:latin typeface="Calibri" panose="020F0502020204030204" pitchFamily="34" charset="0"/>
                <a:cs typeface="Calibri" panose="020F0502020204030204" pitchFamily="34" charset="0"/>
              </a:defRPr>
            </a:lvl2pPr>
            <a:lvl3pPr>
              <a:defRPr sz="1600">
                <a:latin typeface="Calibri" panose="020F0502020204030204" pitchFamily="34" charset="0"/>
                <a:cs typeface="Calibri" panose="020F0502020204030204" pitchFamily="34" charset="0"/>
              </a:defRPr>
            </a:lvl3pPr>
            <a:lvl4pPr>
              <a:defRPr sz="1600">
                <a:latin typeface="Calibri" panose="020F0502020204030204" pitchFamily="34" charset="0"/>
                <a:cs typeface="Calibri" panose="020F0502020204030204" pitchFamily="34" charset="0"/>
              </a:defRPr>
            </a:lvl4pPr>
            <a:lvl5pPr>
              <a:defRPr sz="1600">
                <a:latin typeface="Calibri" panose="020F0502020204030204" pitchFamily="34" charset="0"/>
                <a:cs typeface="Calibri" panose="020F0502020204030204" pitchFamily="34" charset="0"/>
              </a:defRPr>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6412230" y="2423160"/>
            <a:ext cx="2400300" cy="3291840"/>
          </a:xfrm>
        </p:spPr>
        <p:txBody>
          <a:bodyPr>
            <a:normAutofit/>
          </a:bodyPr>
          <a:lstStyle>
            <a:lvl1pPr marL="0" indent="0">
              <a:lnSpc>
                <a:spcPct val="100000"/>
              </a:lnSpc>
              <a:spcBef>
                <a:spcPts val="1000"/>
              </a:spcBef>
              <a:buNone/>
              <a:defRPr sz="1350">
                <a:solidFill>
                  <a:schemeClr val="accent1">
                    <a:lumMod val="50000"/>
                  </a:schemeClr>
                </a:solidFill>
                <a:latin typeface="Calibri" panose="020F0502020204030204" pitchFamily="34" charset="0"/>
                <a:cs typeface="Calibri" panose="020F050202020403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grpSp>
        <p:nvGrpSpPr>
          <p:cNvPr id="12" name="Group 11"/>
          <p:cNvGrpSpPr/>
          <p:nvPr/>
        </p:nvGrpSpPr>
        <p:grpSpPr>
          <a:xfrm>
            <a:off x="8522664" y="6255258"/>
            <a:ext cx="393192" cy="393192"/>
            <a:chOff x="8532189" y="5068824"/>
            <a:chExt cx="393192" cy="393192"/>
          </a:xfrm>
        </p:grpSpPr>
        <p:sp>
          <p:nvSpPr>
            <p:cNvPr id="13" name="Oval 12"/>
            <p:cNvSpPr>
              <a:spLocks noChangeAspect="1"/>
            </p:cNvSpPr>
            <p:nvPr/>
          </p:nvSpPr>
          <p:spPr>
            <a:xfrm>
              <a:off x="8532189" y="5068824"/>
              <a:ext cx="393192" cy="39319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4" name="Oval 13"/>
            <p:cNvSpPr>
              <a:spLocks noChangeAspect="1"/>
            </p:cNvSpPr>
            <p:nvPr/>
          </p:nvSpPr>
          <p:spPr>
            <a:xfrm>
              <a:off x="8568766" y="5105400"/>
              <a:ext cx="320039" cy="320040"/>
            </a:xfrm>
            <a:prstGeom prst="ellipse">
              <a:avLst/>
            </a:prstGeom>
            <a:noFill/>
            <a:ln w="12700" cap="flat" cmpd="sng" algn="ctr">
              <a:solidFill>
                <a:srgbClr val="FFFFFF"/>
              </a:solidFill>
              <a:prstDash val="solid"/>
            </a:ln>
            <a:effectLst/>
          </p:spPr>
        </p:sp>
      </p:grpSp>
      <p:sp>
        <p:nvSpPr>
          <p:cNvPr id="9" name="Date Placeholder 8"/>
          <p:cNvSpPr>
            <a:spLocks noGrp="1"/>
          </p:cNvSpPr>
          <p:nvPr>
            <p:ph type="dt" sz="half" idx="10"/>
          </p:nvPr>
        </p:nvSpPr>
        <p:spPr/>
        <p:txBody>
          <a:bodyPr/>
          <a:lstStyle>
            <a:lvl1pPr>
              <a:defRPr>
                <a:latin typeface="Calibri" panose="020F0502020204030204" pitchFamily="34" charset="0"/>
                <a:cs typeface="Calibri" panose="020F0502020204030204" pitchFamily="34" charset="0"/>
              </a:defRPr>
            </a:lvl1pPr>
          </a:lstStyle>
          <a:p>
            <a:pPr>
              <a:defRPr/>
            </a:pPr>
            <a:endParaRPr lang="de-DE"/>
          </a:p>
        </p:txBody>
      </p:sp>
      <p:sp>
        <p:nvSpPr>
          <p:cNvPr id="10" name="Footer Placeholder 9"/>
          <p:cNvSpPr>
            <a:spLocks noGrp="1"/>
          </p:cNvSpPr>
          <p:nvPr>
            <p:ph type="ftr" sz="quarter" idx="11"/>
          </p:nvPr>
        </p:nvSpPr>
        <p:spPr/>
        <p:txBody>
          <a:bodyPr/>
          <a:lstStyle>
            <a:lvl1pPr>
              <a:defRPr>
                <a:latin typeface="Calibri" panose="020F0502020204030204" pitchFamily="34" charset="0"/>
                <a:cs typeface="Calibri" panose="020F0502020204030204" pitchFamily="34" charset="0"/>
              </a:defRPr>
            </a:lvl1pPr>
          </a:lstStyle>
          <a:p>
            <a:pPr>
              <a:defRPr/>
            </a:pPr>
            <a:endParaRPr lang="de-DE"/>
          </a:p>
        </p:txBody>
      </p:sp>
      <p:sp>
        <p:nvSpPr>
          <p:cNvPr id="11" name="Slide Number Placeholder 10"/>
          <p:cNvSpPr>
            <a:spLocks noGrp="1"/>
          </p:cNvSpPr>
          <p:nvPr>
            <p:ph type="sldNum" sz="quarter" idx="12"/>
          </p:nvPr>
        </p:nvSpPr>
        <p:spPr/>
        <p:txBody>
          <a:bodyPr/>
          <a:lstStyle/>
          <a:p>
            <a:pPr>
              <a:defRPr/>
            </a:pPr>
            <a:fld id="{F1C38F52-CB3F-4B9F-9201-DB77546444EE}" type="slidenum">
              <a:rPr lang="de-DE" altLang="de-DE" smtClean="0"/>
              <a:pPr>
                <a:defRPr/>
              </a:pPr>
              <a:t>‹Nr.›</a:t>
            </a:fld>
            <a:endParaRPr lang="de-DE" altLang="de-DE"/>
          </a:p>
        </p:txBody>
      </p:sp>
    </p:spTree>
    <p:extLst>
      <p:ext uri="{BB962C8B-B14F-4D97-AF65-F5344CB8AC3E}">
        <p14:creationId xmlns:p14="http://schemas.microsoft.com/office/powerpoint/2010/main" val="33673334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ild mit Überschrift">
    <p:spTree>
      <p:nvGrpSpPr>
        <p:cNvPr id="1" name=""/>
        <p:cNvGrpSpPr/>
        <p:nvPr/>
      </p:nvGrpSpPr>
      <p:grpSpPr>
        <a:xfrm>
          <a:off x="0" y="0"/>
          <a:ext cx="0" cy="0"/>
          <a:chOff x="0" y="0"/>
          <a:chExt cx="0" cy="0"/>
        </a:xfrm>
      </p:grpSpPr>
      <p:sp>
        <p:nvSpPr>
          <p:cNvPr id="11" name="Rectangle 10"/>
          <p:cNvSpPr/>
          <p:nvPr/>
        </p:nvSpPr>
        <p:spPr>
          <a:xfrm>
            <a:off x="6227806" y="1"/>
            <a:ext cx="2916194"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12230" y="685800"/>
            <a:ext cx="2400300" cy="1737360"/>
          </a:xfrm>
        </p:spPr>
        <p:txBody>
          <a:bodyPr anchor="b">
            <a:normAutofit/>
          </a:bodyPr>
          <a:lstStyle>
            <a:lvl1pPr>
              <a:defRPr sz="2800" b="0">
                <a:latin typeface="Calibri" panose="020F0502020204030204" pitchFamily="34" charset="0"/>
                <a:cs typeface="Calibri" panose="020F0502020204030204" pitchFamily="34" charset="0"/>
              </a:defRPr>
            </a:lvl1pPr>
          </a:lstStyle>
          <a:p>
            <a:r>
              <a:rPr lang="de-DE"/>
              <a:t>Titelmasterformat durch Klicken bearbeiten</a:t>
            </a:r>
            <a:endParaRPr lang="en-US" dirty="0"/>
          </a:p>
        </p:txBody>
      </p:sp>
      <p:sp>
        <p:nvSpPr>
          <p:cNvPr id="3" name="Picture Placeholder 2"/>
          <p:cNvSpPr>
            <a:spLocks noGrp="1" noChangeAspect="1"/>
          </p:cNvSpPr>
          <p:nvPr>
            <p:ph type="pic" idx="1"/>
          </p:nvPr>
        </p:nvSpPr>
        <p:spPr>
          <a:xfrm>
            <a:off x="0" y="0"/>
            <a:ext cx="6227805" cy="6858000"/>
          </a:xfrm>
          <a:solidFill>
            <a:schemeClr val="tx2">
              <a:lumMod val="20000"/>
              <a:lumOff val="80000"/>
            </a:schemeClr>
          </a:solidFill>
        </p:spPr>
        <p:txBody>
          <a:bodyPr anchor="t"/>
          <a:lstStyle>
            <a:lvl1pPr marL="0" indent="0">
              <a:buNone/>
              <a:defRPr sz="3200">
                <a:latin typeface="Calibri" panose="020F0502020204030204" pitchFamily="34" charset="0"/>
                <a:cs typeface="Calibri" panose="020F050202020403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endParaRPr lang="en-US" dirty="0"/>
          </a:p>
        </p:txBody>
      </p:sp>
      <p:sp>
        <p:nvSpPr>
          <p:cNvPr id="4" name="Text Placeholder 3"/>
          <p:cNvSpPr>
            <a:spLocks noGrp="1"/>
          </p:cNvSpPr>
          <p:nvPr>
            <p:ph type="body" sz="half" idx="2"/>
          </p:nvPr>
        </p:nvSpPr>
        <p:spPr>
          <a:xfrm>
            <a:off x="6412230" y="2423160"/>
            <a:ext cx="2400300" cy="3291840"/>
          </a:xfrm>
        </p:spPr>
        <p:txBody>
          <a:bodyPr>
            <a:normAutofit/>
          </a:bodyPr>
          <a:lstStyle>
            <a:lvl1pPr marL="0" indent="0">
              <a:lnSpc>
                <a:spcPct val="100000"/>
              </a:lnSpc>
              <a:spcBef>
                <a:spcPts val="1000"/>
              </a:spcBef>
              <a:buNone/>
              <a:defRPr sz="1350">
                <a:solidFill>
                  <a:schemeClr val="accent1">
                    <a:lumMod val="50000"/>
                  </a:schemeClr>
                </a:solidFill>
                <a:latin typeface="Calibri" panose="020F0502020204030204" pitchFamily="34" charset="0"/>
                <a:cs typeface="Calibri" panose="020F050202020403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grpSp>
        <p:nvGrpSpPr>
          <p:cNvPr id="12" name="Group 11"/>
          <p:cNvGrpSpPr/>
          <p:nvPr/>
        </p:nvGrpSpPr>
        <p:grpSpPr>
          <a:xfrm>
            <a:off x="8522664" y="6255258"/>
            <a:ext cx="393192" cy="393192"/>
            <a:chOff x="8532189" y="5068824"/>
            <a:chExt cx="393192" cy="393192"/>
          </a:xfrm>
        </p:grpSpPr>
        <p:sp>
          <p:nvSpPr>
            <p:cNvPr id="13" name="Oval 12"/>
            <p:cNvSpPr>
              <a:spLocks noChangeAspect="1"/>
            </p:cNvSpPr>
            <p:nvPr/>
          </p:nvSpPr>
          <p:spPr>
            <a:xfrm>
              <a:off x="8532189" y="5068824"/>
              <a:ext cx="393192" cy="39319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4" name="Oval 13"/>
            <p:cNvSpPr>
              <a:spLocks noChangeAspect="1"/>
            </p:cNvSpPr>
            <p:nvPr/>
          </p:nvSpPr>
          <p:spPr>
            <a:xfrm>
              <a:off x="8568766" y="5105400"/>
              <a:ext cx="320039" cy="320040"/>
            </a:xfrm>
            <a:prstGeom prst="ellipse">
              <a:avLst/>
            </a:prstGeom>
            <a:noFill/>
            <a:ln w="12700" cap="flat" cmpd="sng" algn="ctr">
              <a:solidFill>
                <a:srgbClr val="FFFFFF"/>
              </a:solidFill>
              <a:prstDash val="solid"/>
            </a:ln>
            <a:effectLst/>
          </p:spPr>
        </p:sp>
      </p:grpSp>
      <p:sp>
        <p:nvSpPr>
          <p:cNvPr id="8" name="Date Placeholder 7"/>
          <p:cNvSpPr>
            <a:spLocks noGrp="1"/>
          </p:cNvSpPr>
          <p:nvPr>
            <p:ph type="dt" sz="half" idx="10"/>
          </p:nvPr>
        </p:nvSpPr>
        <p:spPr/>
        <p:txBody>
          <a:bodyPr/>
          <a:lstStyle/>
          <a:p>
            <a:pPr>
              <a:defRPr/>
            </a:pPr>
            <a:endParaRPr lang="de-DE"/>
          </a:p>
        </p:txBody>
      </p:sp>
      <p:sp>
        <p:nvSpPr>
          <p:cNvPr id="10" name="Slide Number Placeholder 9"/>
          <p:cNvSpPr>
            <a:spLocks noGrp="1"/>
          </p:cNvSpPr>
          <p:nvPr>
            <p:ph type="sldNum" sz="quarter" idx="12"/>
          </p:nvPr>
        </p:nvSpPr>
        <p:spPr/>
        <p:txBody>
          <a:bodyPr/>
          <a:lstStyle/>
          <a:p>
            <a:pPr>
              <a:defRPr/>
            </a:pPr>
            <a:fld id="{B21FD48D-1FDD-4085-9561-04AE1228B650}" type="slidenum">
              <a:rPr lang="de-DE" altLang="de-DE" smtClean="0"/>
              <a:pPr>
                <a:defRPr/>
              </a:pPr>
              <a:t>‹Nr.›</a:t>
            </a:fld>
            <a:endParaRPr lang="de-DE" altLang="de-DE"/>
          </a:p>
        </p:txBody>
      </p:sp>
    </p:spTree>
    <p:extLst>
      <p:ext uri="{BB962C8B-B14F-4D97-AF65-F5344CB8AC3E}">
        <p14:creationId xmlns:p14="http://schemas.microsoft.com/office/powerpoint/2010/main" val="2961903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2" name="Group 11"/>
          <p:cNvGrpSpPr/>
          <p:nvPr/>
        </p:nvGrpSpPr>
        <p:grpSpPr>
          <a:xfrm>
            <a:off x="8522664" y="6255258"/>
            <a:ext cx="393192" cy="393192"/>
            <a:chOff x="8532189" y="5068824"/>
            <a:chExt cx="393192" cy="393192"/>
          </a:xfrm>
        </p:grpSpPr>
        <p:sp>
          <p:nvSpPr>
            <p:cNvPr id="8" name="Oval 7"/>
            <p:cNvSpPr>
              <a:spLocks noChangeAspect="1"/>
            </p:cNvSpPr>
            <p:nvPr/>
          </p:nvSpPr>
          <p:spPr>
            <a:xfrm>
              <a:off x="8532189" y="5068824"/>
              <a:ext cx="393192" cy="393192"/>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a:spLocks noChangeAspect="1"/>
            </p:cNvSpPr>
            <p:nvPr/>
          </p:nvSpPr>
          <p:spPr>
            <a:xfrm>
              <a:off x="8568766" y="5105400"/>
              <a:ext cx="320039" cy="320040"/>
            </a:xfrm>
            <a:prstGeom prst="ellipse">
              <a:avLst/>
            </a:prstGeom>
            <a:noFill/>
            <a:ln w="12700" cap="flat" cmpd="sng" algn="ctr">
              <a:solidFill>
                <a:srgbClr val="FFFFFF"/>
              </a:solidFill>
              <a:prstDash val="solid"/>
            </a:ln>
            <a:effectLst/>
          </p:spPr>
        </p:sp>
      </p:grpSp>
      <p:sp>
        <p:nvSpPr>
          <p:cNvPr id="2" name="Title Placeholder 1"/>
          <p:cNvSpPr>
            <a:spLocks noGrp="1"/>
          </p:cNvSpPr>
          <p:nvPr>
            <p:ph type="title"/>
          </p:nvPr>
        </p:nvSpPr>
        <p:spPr>
          <a:xfrm>
            <a:off x="685800" y="484632"/>
            <a:ext cx="7772400" cy="1609344"/>
          </a:xfrm>
          <a:prstGeom prst="rect">
            <a:avLst/>
          </a:prstGeom>
        </p:spPr>
        <p:txBody>
          <a:bodyPr vert="horz" lIns="91440" tIns="45720" rIns="91440" bIns="45720" rtlCol="0" anchor="ctr">
            <a:normAutofit/>
          </a:bodyPr>
          <a:lstStyle/>
          <a:p>
            <a:r>
              <a:rPr lang="de-DE"/>
              <a:t>Titelmasterformat durch Klicken bearbeiten</a:t>
            </a:r>
            <a:endParaRPr lang="en-US" dirty="0"/>
          </a:p>
        </p:txBody>
      </p:sp>
      <p:sp>
        <p:nvSpPr>
          <p:cNvPr id="3" name="Text Placeholder 2"/>
          <p:cNvSpPr>
            <a:spLocks noGrp="1"/>
          </p:cNvSpPr>
          <p:nvPr>
            <p:ph type="body" idx="1"/>
          </p:nvPr>
        </p:nvSpPr>
        <p:spPr>
          <a:xfrm>
            <a:off x="685800" y="2121408"/>
            <a:ext cx="7772400" cy="4050792"/>
          </a:xfrm>
          <a:prstGeom prst="rect">
            <a:avLst/>
          </a:prstGeom>
        </p:spPr>
        <p:txBody>
          <a:bodyPr vert="horz" lIns="91440" tIns="45720" rIns="91440" bIns="45720" rtlCol="0">
            <a:normAutofit/>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5992368" y="6272785"/>
            <a:ext cx="2455164" cy="365125"/>
          </a:xfrm>
          <a:prstGeom prst="rect">
            <a:avLst/>
          </a:prstGeom>
        </p:spPr>
        <p:txBody>
          <a:bodyPr vert="horz" lIns="91440" tIns="45720" rIns="91440" bIns="45720" rtlCol="0" anchor="ctr"/>
          <a:lstStyle>
            <a:lvl1pPr algn="r">
              <a:defRPr sz="1000">
                <a:solidFill>
                  <a:schemeClr val="accent1">
                    <a:lumMod val="50000"/>
                  </a:schemeClr>
                </a:solidFill>
                <a:latin typeface="Calibri" panose="020F0502020204030204" pitchFamily="34" charset="0"/>
                <a:cs typeface="Calibri" panose="020F0502020204030204" pitchFamily="34" charset="0"/>
              </a:defRPr>
            </a:lvl1pPr>
          </a:lstStyle>
          <a:p>
            <a:pPr>
              <a:defRPr/>
            </a:pPr>
            <a:endParaRPr lang="de-DE"/>
          </a:p>
        </p:txBody>
      </p:sp>
      <p:sp>
        <p:nvSpPr>
          <p:cNvPr id="5" name="Footer Placeholder 4"/>
          <p:cNvSpPr>
            <a:spLocks noGrp="1"/>
          </p:cNvSpPr>
          <p:nvPr>
            <p:ph type="ftr" sz="quarter" idx="3"/>
          </p:nvPr>
        </p:nvSpPr>
        <p:spPr>
          <a:xfrm>
            <a:off x="685800" y="6272785"/>
            <a:ext cx="4745736" cy="365125"/>
          </a:xfrm>
          <a:prstGeom prst="rect">
            <a:avLst/>
          </a:prstGeom>
        </p:spPr>
        <p:txBody>
          <a:bodyPr vert="horz" lIns="91440" tIns="45720" rIns="91440" bIns="45720" rtlCol="0" anchor="ctr"/>
          <a:lstStyle>
            <a:lvl1pPr algn="l">
              <a:defRPr sz="1000">
                <a:solidFill>
                  <a:schemeClr val="accent1">
                    <a:lumMod val="50000"/>
                  </a:schemeClr>
                </a:solidFill>
                <a:latin typeface="Calibri" panose="020F0502020204030204" pitchFamily="34" charset="0"/>
                <a:cs typeface="Calibri" panose="020F0502020204030204" pitchFamily="34" charset="0"/>
              </a:defRPr>
            </a:lvl1pPr>
          </a:lstStyle>
          <a:p>
            <a:pPr>
              <a:defRPr/>
            </a:pPr>
            <a:endParaRPr lang="de-DE"/>
          </a:p>
        </p:txBody>
      </p:sp>
      <p:sp>
        <p:nvSpPr>
          <p:cNvPr id="6" name="Slide Number Placeholder 5"/>
          <p:cNvSpPr>
            <a:spLocks noGrp="1"/>
          </p:cNvSpPr>
          <p:nvPr>
            <p:ph type="sldNum" sz="quarter" idx="4"/>
          </p:nvPr>
        </p:nvSpPr>
        <p:spPr>
          <a:xfrm>
            <a:off x="8483346" y="6272785"/>
            <a:ext cx="480060" cy="365125"/>
          </a:xfrm>
          <a:prstGeom prst="rect">
            <a:avLst/>
          </a:prstGeom>
        </p:spPr>
        <p:txBody>
          <a:bodyPr vert="horz" lIns="91440" tIns="45720" rIns="91440" bIns="45720" rtlCol="0" anchor="ctr"/>
          <a:lstStyle>
            <a:lvl1pPr algn="ctr">
              <a:defRPr sz="1100" b="1" spc="-70" baseline="0">
                <a:solidFill>
                  <a:srgbClr val="FFFFFF"/>
                </a:solidFill>
                <a:latin typeface="+mn-lt"/>
              </a:defRPr>
            </a:lvl1pPr>
          </a:lstStyle>
          <a:p>
            <a:pPr>
              <a:defRPr/>
            </a:pPr>
            <a:fld id="{22DFD1C6-8B0E-45D9-9FA3-8EA8E882D950}" type="slidenum">
              <a:rPr lang="de-DE" altLang="de-DE" smtClean="0"/>
              <a:pPr>
                <a:defRPr/>
              </a:pPr>
              <a:t>‹Nr.›</a:t>
            </a:fld>
            <a:endParaRPr lang="de-DE" altLang="de-DE"/>
          </a:p>
        </p:txBody>
      </p:sp>
      <p:sp>
        <p:nvSpPr>
          <p:cNvPr id="10" name="Rectangle 21"/>
          <p:cNvSpPr>
            <a:spLocks noChangeArrowheads="1"/>
          </p:cNvSpPr>
          <p:nvPr userDrawn="1"/>
        </p:nvSpPr>
        <p:spPr bwMode="auto">
          <a:xfrm>
            <a:off x="8466847" y="6314535"/>
            <a:ext cx="504825" cy="274638"/>
          </a:xfrm>
          <a:prstGeom prst="rect">
            <a:avLst/>
          </a:prstGeom>
          <a:noFill/>
          <a:ln w="9525">
            <a:noFill/>
            <a:miter lim="800000"/>
            <a:headEnd/>
            <a:tailEnd/>
          </a:ln>
          <a:effectLst/>
        </p:spPr>
        <p:txBody>
          <a:bodyP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r" eaLnBrk="1" hangingPunct="1">
              <a:defRPr/>
            </a:pPr>
            <a:fld id="{DECFDC6E-F5B4-4BC7-82ED-2CE81E64D0AB}" type="slidenum">
              <a:rPr lang="de-DE" altLang="de-DE" sz="1200" smtClean="0">
                <a:solidFill>
                  <a:schemeClr val="bg1"/>
                </a:solidFill>
                <a:effectLst>
                  <a:outerShdw blurRad="38100" dist="38100" dir="2700000" algn="tl">
                    <a:srgbClr val="000000"/>
                  </a:outerShdw>
                </a:effectLst>
              </a:rPr>
              <a:pPr algn="r" eaLnBrk="1" hangingPunct="1">
                <a:defRPr/>
              </a:pPr>
              <a:t>‹Nr.›</a:t>
            </a:fld>
            <a:endParaRPr lang="de-DE" altLang="de-DE" sz="1200" dirty="0">
              <a:solidFill>
                <a:schemeClr val="bg1"/>
              </a:solidFill>
              <a:effectLst>
                <a:outerShdw blurRad="38100" dist="38100" dir="2700000" algn="tl">
                  <a:srgbClr val="000000"/>
                </a:outerShdw>
              </a:effectLst>
            </a:endParaRPr>
          </a:p>
        </p:txBody>
      </p:sp>
    </p:spTree>
    <p:extLst>
      <p:ext uri="{BB962C8B-B14F-4D97-AF65-F5344CB8AC3E}">
        <p14:creationId xmlns:p14="http://schemas.microsoft.com/office/powerpoint/2010/main" val="3125531953"/>
      </p:ext>
    </p:extLst>
  </p:cSld>
  <p:clrMap bg1="lt1" tx1="dk1" bg2="lt2" tx2="dk2" accent1="accent1" accent2="accent2" accent3="accent3" accent4="accent4" accent5="accent5" accent6="accent6" hlink="hlink" folHlink="folHlink"/>
  <p:sldLayoutIdLst>
    <p:sldLayoutId id="2147486601" r:id="rId1"/>
    <p:sldLayoutId id="2147486602" r:id="rId2"/>
    <p:sldLayoutId id="2147486603" r:id="rId3"/>
    <p:sldLayoutId id="2147486604" r:id="rId4"/>
    <p:sldLayoutId id="2147486606" r:id="rId5"/>
    <p:sldLayoutId id="2147486605" r:id="rId6"/>
    <p:sldLayoutId id="2147486607" r:id="rId7"/>
    <p:sldLayoutId id="2147486608" r:id="rId8"/>
    <p:sldLayoutId id="2147486609" r:id="rId9"/>
    <p:sldLayoutId id="2147486610" r:id="rId10"/>
    <p:sldLayoutId id="2147486611" r:id="rId11"/>
  </p:sldLayoutIdLst>
  <p:txStyles>
    <p:titleStyle>
      <a:lvl1pPr algn="l" defTabSz="914400" rtl="0" eaLnBrk="1" latinLnBrk="0" hangingPunct="1">
        <a:lnSpc>
          <a:spcPct val="90000"/>
        </a:lnSpc>
        <a:spcBef>
          <a:spcPct val="0"/>
        </a:spcBef>
        <a:buNone/>
        <a:defRPr sz="4200" b="0" kern="1200" cap="all" baseline="0">
          <a:blipFill>
            <a:blip r:embed="rId15">
              <a:extLst>
                <a:ext uri="{28A0092B-C50C-407E-A947-70E740481C1C}">
                  <a14:useLocalDpi xmlns:a14="http://schemas.microsoft.com/office/drawing/2010/main" val="0"/>
                </a:ext>
              </a:extLst>
            </a:blip>
            <a:tile tx="6350" ty="-127000" sx="65000" sy="64000" flip="none" algn="tl"/>
          </a:blipFill>
          <a:latin typeface="Calibri" panose="020F0502020204030204" pitchFamily="34" charset="0"/>
          <a:ea typeface="+mj-ea"/>
          <a:cs typeface="Calibri" panose="020F0502020204030204" pitchFamily="34" charset="0"/>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Calibri" panose="020F0502020204030204" pitchFamily="34" charset="0"/>
          <a:ea typeface="+mn-ea"/>
          <a:cs typeface="Calibri" panose="020F0502020204030204" pitchFamily="34" charset="0"/>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Calibri" panose="020F0502020204030204" pitchFamily="34" charset="0"/>
          <a:ea typeface="+mn-ea"/>
          <a:cs typeface="Calibri" panose="020F0502020204030204" pitchFamily="34" charset="0"/>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Calibri" panose="020F0502020204030204" pitchFamily="34" charset="0"/>
          <a:ea typeface="+mn-ea"/>
          <a:cs typeface="Calibri" panose="020F0502020204030204" pitchFamily="34" charset="0"/>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Calibri" panose="020F0502020204030204" pitchFamily="34" charset="0"/>
          <a:ea typeface="+mn-ea"/>
          <a:cs typeface="Calibri" panose="020F0502020204030204" pitchFamily="34" charset="0"/>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Calibri" panose="020F0502020204030204" pitchFamily="34" charset="0"/>
          <a:ea typeface="+mn-ea"/>
          <a:cs typeface="Calibri" panose="020F0502020204030204" pitchFamily="34" charset="0"/>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de-DE" sz="3200" dirty="0" smtClean="0">
                <a:solidFill>
                  <a:schemeClr val="accent1">
                    <a:lumMod val="75000"/>
                  </a:schemeClr>
                </a:solidFill>
                <a:latin typeface="Calibri" panose="020F0502020204030204" pitchFamily="34" charset="0"/>
                <a:cs typeface="Calibri" panose="020F0502020204030204" pitchFamily="34" charset="0"/>
              </a:rPr>
              <a:t>Was kann ich meinem Kind zutrauen?</a:t>
            </a:r>
            <a:r>
              <a:rPr lang="de-DE" sz="3200" dirty="0" smtClean="0">
                <a:solidFill>
                  <a:schemeClr val="tx1">
                    <a:lumMod val="75000"/>
                    <a:lumOff val="25000"/>
                  </a:schemeClr>
                </a:solidFill>
                <a:latin typeface="Calibri" panose="020F0502020204030204" pitchFamily="34" charset="0"/>
                <a:cs typeface="Calibri" panose="020F0502020204030204" pitchFamily="34" charset="0"/>
              </a:rPr>
              <a:t> </a:t>
            </a:r>
            <a:r>
              <a:rPr lang="de-DE" sz="4000" dirty="0">
                <a:solidFill>
                  <a:schemeClr val="tx1">
                    <a:lumMod val="75000"/>
                    <a:lumOff val="25000"/>
                  </a:schemeClr>
                </a:solidFill>
                <a:latin typeface="Calibri" panose="020F0502020204030204" pitchFamily="34" charset="0"/>
                <a:cs typeface="Calibri" panose="020F0502020204030204" pitchFamily="34" charset="0"/>
              </a:rPr>
              <a:t/>
            </a:r>
            <a:br>
              <a:rPr lang="de-DE" sz="4000" dirty="0">
                <a:solidFill>
                  <a:schemeClr val="tx1">
                    <a:lumMod val="75000"/>
                    <a:lumOff val="25000"/>
                  </a:schemeClr>
                </a:solidFill>
                <a:latin typeface="Calibri" panose="020F0502020204030204" pitchFamily="34" charset="0"/>
                <a:cs typeface="Calibri" panose="020F0502020204030204" pitchFamily="34" charset="0"/>
              </a:rPr>
            </a:br>
            <a:r>
              <a:rPr lang="de-DE" sz="2400" dirty="0" smtClean="0">
                <a:solidFill>
                  <a:schemeClr val="tx1">
                    <a:lumMod val="75000"/>
                    <a:lumOff val="25000"/>
                  </a:schemeClr>
                </a:solidFill>
                <a:latin typeface="Calibri" panose="020F0502020204030204" pitchFamily="34" charset="0"/>
                <a:cs typeface="Calibri" panose="020F0502020204030204" pitchFamily="34" charset="0"/>
              </a:rPr>
              <a:t>Zur sozialen Entwicklung bis zum 5. Lebensjahr</a:t>
            </a:r>
            <a:endParaRPr lang="de-DE" sz="2400" dirty="0">
              <a:latin typeface="Calibri" panose="020F0502020204030204" pitchFamily="34" charset="0"/>
              <a:cs typeface="Calibri" panose="020F0502020204030204" pitchFamily="34" charset="0"/>
            </a:endParaRPr>
          </a:p>
        </p:txBody>
      </p:sp>
      <p:sp>
        <p:nvSpPr>
          <p:cNvPr id="3" name="Untertitel 2"/>
          <p:cNvSpPr>
            <a:spLocks noGrp="1"/>
          </p:cNvSpPr>
          <p:nvPr>
            <p:ph type="subTitle" idx="1"/>
          </p:nvPr>
        </p:nvSpPr>
        <p:spPr>
          <a:xfrm>
            <a:off x="802386" y="5157192"/>
            <a:ext cx="5918454" cy="1008112"/>
          </a:xfrm>
        </p:spPr>
        <p:txBody>
          <a:bodyPr>
            <a:normAutofit/>
          </a:bodyPr>
          <a:lstStyle/>
          <a:p>
            <a:r>
              <a:rPr lang="de-AT" b="1" dirty="0" smtClean="0">
                <a:solidFill>
                  <a:schemeClr val="accent1"/>
                </a:solidFill>
                <a:latin typeface="Calibri" panose="020F0502020204030204" pitchFamily="34" charset="0"/>
                <a:cs typeface="Calibri" panose="020F0502020204030204" pitchFamily="34" charset="0"/>
              </a:rPr>
              <a:t>Ursula </a:t>
            </a:r>
            <a:r>
              <a:rPr lang="de-AT" b="1" dirty="0" err="1" smtClean="0">
                <a:solidFill>
                  <a:schemeClr val="accent1"/>
                </a:solidFill>
                <a:latin typeface="Calibri" panose="020F0502020204030204" pitchFamily="34" charset="0"/>
                <a:cs typeface="Calibri" panose="020F0502020204030204" pitchFamily="34" charset="0"/>
              </a:rPr>
              <a:t>Henzinger</a:t>
            </a:r>
            <a:r>
              <a:rPr lang="de-AT" b="1" dirty="0" smtClean="0">
                <a:solidFill>
                  <a:schemeClr val="accent1"/>
                </a:solidFill>
                <a:latin typeface="Calibri" panose="020F0502020204030204" pitchFamily="34" charset="0"/>
                <a:cs typeface="Calibri" panose="020F0502020204030204" pitchFamily="34" charset="0"/>
              </a:rPr>
              <a:t>, 2023</a:t>
            </a:r>
            <a:endParaRPr lang="de-AT" altLang="de-DE" b="1" dirty="0">
              <a:solidFill>
                <a:schemeClr val="accent1"/>
              </a:solidFill>
              <a:latin typeface="Calibri" panose="020F0502020204030204" pitchFamily="34" charset="0"/>
              <a:cs typeface="Calibri" panose="020F0502020204030204" pitchFamily="34" charset="0"/>
            </a:endParaRPr>
          </a:p>
          <a:p>
            <a:endParaRPr lang="de-AT" dirty="0">
              <a:latin typeface="Calibri" panose="020F0502020204030204" pitchFamily="34" charset="0"/>
              <a:cs typeface="Calibri" panose="020F0502020204030204" pitchFamily="34" charset="0"/>
            </a:endParaRPr>
          </a:p>
          <a:p>
            <a:endParaRPr lang="de-DE"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232129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sz="3200" dirty="0" smtClean="0"/>
              <a:t>Die soziale Kompetenz des Neugeborenen</a:t>
            </a:r>
            <a:endParaRPr lang="de-DE" sz="3200" dirty="0"/>
          </a:p>
        </p:txBody>
      </p:sp>
      <p:sp>
        <p:nvSpPr>
          <p:cNvPr id="3" name="Inhaltsplatzhalter 2"/>
          <p:cNvSpPr>
            <a:spLocks noGrp="1"/>
          </p:cNvSpPr>
          <p:nvPr>
            <p:ph idx="1"/>
          </p:nvPr>
        </p:nvSpPr>
        <p:spPr/>
        <p:txBody>
          <a:bodyPr>
            <a:normAutofit/>
          </a:bodyPr>
          <a:lstStyle/>
          <a:p>
            <a:pPr>
              <a:defRPr/>
            </a:pPr>
            <a:r>
              <a:rPr lang="de-DE" altLang="de-DE" sz="2800" dirty="0" err="1"/>
              <a:t>sensumotorische</a:t>
            </a:r>
            <a:r>
              <a:rPr lang="de-DE" altLang="de-DE" sz="2800" dirty="0"/>
              <a:t> Fähigkeiten</a:t>
            </a:r>
          </a:p>
          <a:p>
            <a:pPr>
              <a:defRPr/>
            </a:pPr>
            <a:r>
              <a:rPr lang="de-DE" altLang="de-DE" sz="2800" dirty="0"/>
              <a:t>Empfindsamkeit für körperliche Reize und Stimmungen</a:t>
            </a:r>
          </a:p>
          <a:p>
            <a:pPr>
              <a:defRPr/>
            </a:pPr>
            <a:r>
              <a:rPr lang="de-DE" altLang="de-DE" sz="2800" dirty="0" smtClean="0"/>
              <a:t>gelungene Bindungsentwicklung: </a:t>
            </a:r>
            <a:r>
              <a:rPr lang="de-DE" sz="2800" dirty="0">
                <a:solidFill>
                  <a:schemeClr val="dk1"/>
                </a:solidFill>
              </a:rPr>
              <a:t>Aufeinander abgestimmtes </a:t>
            </a:r>
            <a:r>
              <a:rPr lang="de-DE" sz="2800" dirty="0" smtClean="0">
                <a:solidFill>
                  <a:schemeClr val="dk1"/>
                </a:solidFill>
              </a:rPr>
              <a:t>Verhalten</a:t>
            </a:r>
            <a:endParaRPr lang="de-DE" altLang="de-DE" sz="2800" dirty="0"/>
          </a:p>
        </p:txBody>
      </p:sp>
    </p:spTree>
    <p:extLst>
      <p:ext uri="{BB962C8B-B14F-4D97-AF65-F5344CB8AC3E}">
        <p14:creationId xmlns:p14="http://schemas.microsoft.com/office/powerpoint/2010/main" val="2281012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sz="3200" dirty="0" smtClean="0"/>
              <a:t>Was kann das Neugeborene?</a:t>
            </a:r>
            <a:endParaRPr lang="de-DE" sz="3200" dirty="0"/>
          </a:p>
        </p:txBody>
      </p:sp>
      <p:sp>
        <p:nvSpPr>
          <p:cNvPr id="3" name="Inhaltsplatzhalter 2"/>
          <p:cNvSpPr>
            <a:spLocks noGrp="1"/>
          </p:cNvSpPr>
          <p:nvPr>
            <p:ph idx="1"/>
          </p:nvPr>
        </p:nvSpPr>
        <p:spPr>
          <a:xfrm>
            <a:off x="710622" y="2636912"/>
            <a:ext cx="7772400" cy="4050792"/>
          </a:xfrm>
        </p:spPr>
        <p:txBody>
          <a:bodyPr>
            <a:normAutofit/>
          </a:bodyPr>
          <a:lstStyle/>
          <a:p>
            <a:pPr>
              <a:defRPr/>
            </a:pPr>
            <a:r>
              <a:rPr lang="de-DE" sz="2800" dirty="0"/>
              <a:t>die Stimmung seiner Umgebung aufnehmen und ausdrücken ("emotionale Transparenz")</a:t>
            </a:r>
          </a:p>
          <a:p>
            <a:pPr>
              <a:defRPr/>
            </a:pPr>
            <a:r>
              <a:rPr lang="de-DE" sz="2800" dirty="0"/>
              <a:t>das Zusammensein genießen ("Resonanz")</a:t>
            </a:r>
          </a:p>
          <a:p>
            <a:pPr>
              <a:defRPr/>
            </a:pPr>
            <a:r>
              <a:rPr lang="de-DE" sz="2800" dirty="0"/>
              <a:t>ganz bei sich sein (im "Hier-und-Jetzt")</a:t>
            </a:r>
          </a:p>
          <a:p>
            <a:pPr>
              <a:defRPr/>
            </a:pPr>
            <a:r>
              <a:rPr lang="de-DE" sz="2800" dirty="0"/>
              <a:t>mit Interesse nach Neuem </a:t>
            </a:r>
            <a:r>
              <a:rPr lang="de-DE" sz="2800" dirty="0" smtClean="0"/>
              <a:t>suchen</a:t>
            </a:r>
            <a:endParaRPr lang="de-DE" sz="2800" dirty="0"/>
          </a:p>
        </p:txBody>
      </p:sp>
    </p:spTree>
    <p:extLst>
      <p:ext uri="{BB962C8B-B14F-4D97-AF65-F5344CB8AC3E}">
        <p14:creationId xmlns:p14="http://schemas.microsoft.com/office/powerpoint/2010/main" val="1659053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Grafik 2"/>
          <p:cNvPicPr>
            <a:picLocks noChangeAspect="1"/>
          </p:cNvPicPr>
          <p:nvPr/>
        </p:nvPicPr>
        <p:blipFill>
          <a:blip r:embed="rId3">
            <a:extLst>
              <a:ext uri="{28A0092B-C50C-407E-A947-70E740481C1C}">
                <a14:useLocalDpi xmlns:a14="http://schemas.microsoft.com/office/drawing/2010/main" val="0"/>
              </a:ext>
            </a:extLst>
          </a:blip>
          <a:srcRect l="41949" t="53696" r="19882" b="2748"/>
          <a:stretch>
            <a:fillRect/>
          </a:stretch>
        </p:blipFill>
        <p:spPr bwMode="auto">
          <a:xfrm>
            <a:off x="827088" y="476250"/>
            <a:ext cx="7537450" cy="573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6406372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sz="3200" dirty="0" smtClean="0"/>
              <a:t>Themen im ersten Halbjahr</a:t>
            </a:r>
            <a:endParaRPr lang="de-DE" sz="3200" dirty="0"/>
          </a:p>
        </p:txBody>
      </p:sp>
      <p:sp>
        <p:nvSpPr>
          <p:cNvPr id="3" name="Inhaltsplatzhalter 2"/>
          <p:cNvSpPr>
            <a:spLocks noGrp="1"/>
          </p:cNvSpPr>
          <p:nvPr>
            <p:ph idx="1"/>
          </p:nvPr>
        </p:nvSpPr>
        <p:spPr/>
        <p:txBody>
          <a:bodyPr>
            <a:normAutofit/>
          </a:bodyPr>
          <a:lstStyle/>
          <a:p>
            <a:pPr>
              <a:defRPr/>
            </a:pPr>
            <a:r>
              <a:rPr lang="de-DE" sz="2800" dirty="0"/>
              <a:t>b</a:t>
            </a:r>
            <a:r>
              <a:rPr lang="de-DE" sz="2800" dirty="0" smtClean="0"/>
              <a:t>is 3 Monate besonders attraktiv: Reize aus dem intimen </a:t>
            </a:r>
            <a:r>
              <a:rPr lang="de-DE" sz="2800" dirty="0"/>
              <a:t>Beziehungsraum </a:t>
            </a:r>
            <a:r>
              <a:rPr lang="de-DE" sz="2800" dirty="0" smtClean="0"/>
              <a:t>(</a:t>
            </a:r>
            <a:r>
              <a:rPr lang="de-DE" sz="2800" dirty="0"/>
              <a:t>Rhythmen, Gerüche, Stimmen, Berührung, Körperinnenreize, Bewegungen, Augenkontakt, </a:t>
            </a:r>
            <a:r>
              <a:rPr lang="de-DE" sz="2800" dirty="0" smtClean="0"/>
              <a:t>Reziprozität)</a:t>
            </a:r>
            <a:endParaRPr lang="de-DE" sz="2800" dirty="0"/>
          </a:p>
          <a:p>
            <a:pPr>
              <a:defRPr/>
            </a:pPr>
            <a:r>
              <a:rPr lang="de-DE" sz="2800" dirty="0"/>
              <a:t>a</a:t>
            </a:r>
            <a:r>
              <a:rPr lang="de-DE" sz="2800" dirty="0" smtClean="0"/>
              <a:t>b 3 Monate besonders attraktiv: Reize aus dem </a:t>
            </a:r>
            <a:r>
              <a:rPr lang="de-DE" sz="2800" dirty="0"/>
              <a:t>persönlichen Beziehungsraum </a:t>
            </a:r>
            <a:r>
              <a:rPr lang="de-DE" sz="2800" dirty="0" smtClean="0"/>
              <a:t>(</a:t>
            </a:r>
            <a:r>
              <a:rPr lang="de-DE" sz="2800" dirty="0"/>
              <a:t>menschliches Gesicht, menschliche Sprache</a:t>
            </a:r>
            <a:r>
              <a:rPr lang="de-DE" sz="2800" dirty="0" smtClean="0"/>
              <a:t>)</a:t>
            </a:r>
            <a:endParaRPr lang="de-DE" sz="2800" dirty="0"/>
          </a:p>
        </p:txBody>
      </p:sp>
    </p:spTree>
    <p:extLst>
      <p:ext uri="{BB962C8B-B14F-4D97-AF65-F5344CB8AC3E}">
        <p14:creationId xmlns:p14="http://schemas.microsoft.com/office/powerpoint/2010/main" val="4158586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250" y="1268413"/>
            <a:ext cx="5759450" cy="431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ußzeilenplatzhalter 2"/>
          <p:cNvSpPr>
            <a:spLocks noGrp="1"/>
          </p:cNvSpPr>
          <p:nvPr>
            <p:ph type="ftr" sz="quarter" idx="11"/>
          </p:nvPr>
        </p:nvSpPr>
        <p:spPr/>
        <p:txBody>
          <a:bodyPr/>
          <a:lstStyle/>
          <a:p>
            <a:pPr>
              <a:defRPr/>
            </a:pPr>
            <a:r>
              <a:rPr lang="de-DE"/>
              <a:t>Ursula Henzinger</a:t>
            </a:r>
          </a:p>
        </p:txBody>
      </p:sp>
    </p:spTree>
    <p:extLst>
      <p:ext uri="{BB962C8B-B14F-4D97-AF65-F5344CB8AC3E}">
        <p14:creationId xmlns:p14="http://schemas.microsoft.com/office/powerpoint/2010/main" val="2491744037"/>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DSCF006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3350" y="1071563"/>
            <a:ext cx="6335713" cy="475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ußzeilenplatzhalter 2"/>
          <p:cNvSpPr>
            <a:spLocks noGrp="1"/>
          </p:cNvSpPr>
          <p:nvPr>
            <p:ph type="ftr" sz="quarter" idx="11"/>
          </p:nvPr>
        </p:nvSpPr>
        <p:spPr/>
        <p:txBody>
          <a:bodyPr/>
          <a:lstStyle/>
          <a:p>
            <a:pPr>
              <a:defRPr/>
            </a:pPr>
            <a:r>
              <a:rPr lang="de-DE"/>
              <a:t>Ursula Henzinger</a:t>
            </a:r>
          </a:p>
        </p:txBody>
      </p:sp>
    </p:spTree>
    <p:extLst>
      <p:ext uri="{BB962C8B-B14F-4D97-AF65-F5344CB8AC3E}">
        <p14:creationId xmlns:p14="http://schemas.microsoft.com/office/powerpoint/2010/main" val="62838950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DSCF007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913" y="908050"/>
            <a:ext cx="6481762" cy="486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9" name="Text Box 3"/>
          <p:cNvSpPr txBox="1">
            <a:spLocks noChangeArrowheads="1"/>
          </p:cNvSpPr>
          <p:nvPr/>
        </p:nvSpPr>
        <p:spPr bwMode="auto">
          <a:xfrm>
            <a:off x="0" y="6491288"/>
            <a:ext cx="336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tx1"/>
              </a:buClr>
              <a:buChar char="–"/>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r>
              <a:rPr lang="de-DE" altLang="de-DE" sz="1800"/>
              <a:t>N</a:t>
            </a:r>
          </a:p>
        </p:txBody>
      </p:sp>
      <p:sp>
        <p:nvSpPr>
          <p:cNvPr id="4" name="Fußzeilenplatzhalter 3"/>
          <p:cNvSpPr>
            <a:spLocks noGrp="1"/>
          </p:cNvSpPr>
          <p:nvPr>
            <p:ph type="ftr" sz="quarter" idx="11"/>
          </p:nvPr>
        </p:nvSpPr>
        <p:spPr/>
        <p:txBody>
          <a:bodyPr/>
          <a:lstStyle/>
          <a:p>
            <a:pPr>
              <a:defRPr/>
            </a:pPr>
            <a:r>
              <a:rPr lang="de-DE"/>
              <a:t>Ursula Henzinger</a:t>
            </a:r>
          </a:p>
        </p:txBody>
      </p:sp>
    </p:spTree>
    <p:extLst>
      <p:ext uri="{BB962C8B-B14F-4D97-AF65-F5344CB8AC3E}">
        <p14:creationId xmlns:p14="http://schemas.microsoft.com/office/powerpoint/2010/main" val="335733822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Rectangle 2"/>
          <p:cNvSpPr>
            <a:spLocks noGrp="1" noChangeArrowheads="1"/>
          </p:cNvSpPr>
          <p:nvPr>
            <p:ph type="title"/>
          </p:nvPr>
        </p:nvSpPr>
        <p:spPr>
          <a:xfrm>
            <a:off x="457200" y="277813"/>
            <a:ext cx="8229600" cy="1293812"/>
          </a:xfrm>
        </p:spPr>
        <p:txBody>
          <a:bodyPr>
            <a:normAutofit/>
          </a:bodyPr>
          <a:lstStyle/>
          <a:p>
            <a:pPr algn="ctr" eaLnBrk="1" hangingPunct="1"/>
            <a:r>
              <a:rPr lang="de-DE" altLang="de-DE" sz="2800" b="1" dirty="0" smtClean="0"/>
              <a:t>1. Reifungsschritt zur sozialen Kompetenz</a:t>
            </a:r>
            <a:br>
              <a:rPr lang="de-DE" altLang="de-DE" sz="2800" b="1" dirty="0" smtClean="0"/>
            </a:br>
            <a:r>
              <a:rPr lang="de-DE" altLang="de-DE" sz="2000" dirty="0" smtClean="0"/>
              <a:t>im Alter von 6-9 Monaten</a:t>
            </a:r>
            <a:endParaRPr lang="de-DE" altLang="de-DE" sz="2000" dirty="0"/>
          </a:p>
        </p:txBody>
      </p:sp>
      <p:sp>
        <p:nvSpPr>
          <p:cNvPr id="43012" name="Rectangle 3"/>
          <p:cNvSpPr>
            <a:spLocks noGrp="1" noChangeArrowheads="1"/>
          </p:cNvSpPr>
          <p:nvPr>
            <p:ph idx="1"/>
          </p:nvPr>
        </p:nvSpPr>
        <p:spPr>
          <a:xfrm>
            <a:off x="685800" y="2204864"/>
            <a:ext cx="7772400" cy="3967336"/>
          </a:xfrm>
        </p:spPr>
        <p:txBody>
          <a:bodyPr>
            <a:normAutofit/>
          </a:bodyPr>
          <a:lstStyle/>
          <a:p>
            <a:r>
              <a:rPr lang="de-DE" altLang="de-DE" sz="2800" dirty="0"/>
              <a:t>i</a:t>
            </a:r>
            <a:r>
              <a:rPr lang="de-DE" altLang="de-DE" sz="2800" dirty="0" smtClean="0"/>
              <a:t>ntuitive </a:t>
            </a:r>
            <a:r>
              <a:rPr lang="de-DE" altLang="de-DE" sz="2800" dirty="0"/>
              <a:t>Fähigkeiten </a:t>
            </a:r>
          </a:p>
          <a:p>
            <a:r>
              <a:rPr lang="de-DE" altLang="de-DE" sz="2800" dirty="0"/>
              <a:t>augenblickliche Einschätzung einer komplexen Situation („sensorische Marker“)</a:t>
            </a:r>
          </a:p>
          <a:p>
            <a:r>
              <a:rPr lang="de-DE" altLang="de-DE" sz="2800" dirty="0" smtClean="0"/>
              <a:t>gelungene Bindungsentwicklung: Vertrauen auf die Anwesenheit der Mutter</a:t>
            </a:r>
            <a:endParaRPr lang="de-DE" altLang="de-DE" sz="2800" dirty="0"/>
          </a:p>
        </p:txBody>
      </p:sp>
    </p:spTree>
    <p:extLst>
      <p:ext uri="{BB962C8B-B14F-4D97-AF65-F5344CB8AC3E}">
        <p14:creationId xmlns:p14="http://schemas.microsoft.com/office/powerpoint/2010/main" val="331986515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0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301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301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8914" name="Inhaltsplatzhalter 4" descr="DSCF0211.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692275" y="1341438"/>
            <a:ext cx="5759450" cy="4319587"/>
          </a:xfrm>
        </p:spPr>
      </p:pic>
      <p:sp>
        <p:nvSpPr>
          <p:cNvPr id="73731" name="Fußzeilenplatzhalter 3"/>
          <p:cNvSpPr>
            <a:spLocks noGrp="1"/>
          </p:cNvSpPr>
          <p:nvPr>
            <p:ph type="ftr" sz="quarter" idx="11"/>
          </p:nvPr>
        </p:nvSpPr>
        <p:spPr>
          <a:xfrm>
            <a:off x="6705600" y="6248400"/>
            <a:ext cx="1905000" cy="457200"/>
          </a:xfrm>
        </p:spPr>
        <p:txBody>
          <a:bodyPr/>
          <a:lstStyle/>
          <a:p>
            <a:pPr algn="r">
              <a:defRPr/>
            </a:pPr>
            <a:r>
              <a:rPr lang="de-DE"/>
              <a:t>Ursula Henzinger</a:t>
            </a:r>
          </a:p>
        </p:txBody>
      </p:sp>
    </p:spTree>
    <p:extLst>
      <p:ext uri="{BB962C8B-B14F-4D97-AF65-F5344CB8AC3E}">
        <p14:creationId xmlns:p14="http://schemas.microsoft.com/office/powerpoint/2010/main" val="97790875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sz="3200" dirty="0" smtClean="0"/>
              <a:t>Themen im 2. Halbjahr</a:t>
            </a:r>
            <a:endParaRPr lang="de-DE" sz="3200" dirty="0"/>
          </a:p>
        </p:txBody>
      </p:sp>
      <p:sp>
        <p:nvSpPr>
          <p:cNvPr id="64515" name="Rectangle 3"/>
          <p:cNvSpPr>
            <a:spLocks noGrp="1" noChangeArrowheads="1"/>
          </p:cNvSpPr>
          <p:nvPr>
            <p:ph idx="1"/>
          </p:nvPr>
        </p:nvSpPr>
        <p:spPr>
          <a:xfrm>
            <a:off x="685800" y="2276872"/>
            <a:ext cx="7772400" cy="4050792"/>
          </a:xfrm>
        </p:spPr>
        <p:txBody>
          <a:bodyPr>
            <a:noAutofit/>
          </a:bodyPr>
          <a:lstStyle/>
          <a:p>
            <a:pPr>
              <a:defRPr/>
            </a:pPr>
            <a:r>
              <a:rPr lang="de-DE" sz="2800" dirty="0"/>
              <a:t>b</a:t>
            </a:r>
            <a:r>
              <a:rPr lang="de-DE" sz="2800" dirty="0" smtClean="0"/>
              <a:t>esonders attraktiv: Reize im Lebensraum der </a:t>
            </a:r>
            <a:r>
              <a:rPr lang="de-DE" sz="2800" dirty="0"/>
              <a:t>Mutter (1. Bezugsperson)</a:t>
            </a:r>
          </a:p>
          <a:p>
            <a:pPr>
              <a:defRPr/>
            </a:pPr>
            <a:r>
              <a:rPr lang="de-DE" sz="2800" dirty="0"/>
              <a:t>Geben und Nehmen (Zuwendung und Abweisung)</a:t>
            </a:r>
          </a:p>
          <a:p>
            <a:pPr>
              <a:defRPr/>
            </a:pPr>
            <a:r>
              <a:rPr lang="de-DE" sz="2800" dirty="0"/>
              <a:t>Trennung (Begrüßen und Verabschieden)</a:t>
            </a:r>
          </a:p>
          <a:p>
            <a:pPr>
              <a:defRPr/>
            </a:pPr>
            <a:r>
              <a:rPr lang="de-DE" sz="2800" dirty="0"/>
              <a:t>Danken (sich freuen, die Freude realisieren, dem anderen in Verbindung bringen, Augenkontakt</a:t>
            </a:r>
            <a:r>
              <a:rPr lang="de-DE" sz="2800" dirty="0" smtClean="0"/>
              <a:t>)</a:t>
            </a:r>
            <a:endParaRPr lang="de-DE" sz="2800" dirty="0"/>
          </a:p>
        </p:txBody>
      </p:sp>
    </p:spTree>
    <p:extLst>
      <p:ext uri="{BB962C8B-B14F-4D97-AF65-F5344CB8AC3E}">
        <p14:creationId xmlns:p14="http://schemas.microsoft.com/office/powerpoint/2010/main" val="382034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45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451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451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451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sz="3200" dirty="0" smtClean="0"/>
              <a:t>Grundlagen der Lernfähigkeit</a:t>
            </a:r>
            <a:endParaRPr lang="de-DE" sz="3200" dirty="0"/>
          </a:p>
        </p:txBody>
      </p:sp>
      <p:sp>
        <p:nvSpPr>
          <p:cNvPr id="3" name="Inhaltsplatzhalter 2"/>
          <p:cNvSpPr>
            <a:spLocks noGrp="1"/>
          </p:cNvSpPr>
          <p:nvPr>
            <p:ph idx="1"/>
          </p:nvPr>
        </p:nvSpPr>
        <p:spPr>
          <a:xfrm>
            <a:off x="611560" y="2276872"/>
            <a:ext cx="7772400" cy="4050792"/>
          </a:xfrm>
        </p:spPr>
        <p:txBody>
          <a:bodyPr>
            <a:normAutofit/>
          </a:bodyPr>
          <a:lstStyle/>
          <a:p>
            <a:pPr marL="0" indent="0">
              <a:buNone/>
              <a:defRPr/>
            </a:pPr>
            <a:r>
              <a:rPr lang="de-DE" sz="2800" dirty="0"/>
              <a:t>Von Seiten des Kindes </a:t>
            </a:r>
          </a:p>
          <a:p>
            <a:pPr marL="900112" indent="-457200">
              <a:defRPr/>
            </a:pPr>
            <a:r>
              <a:rPr lang="de-DE" sz="2800" dirty="0"/>
              <a:t>Neugier </a:t>
            </a:r>
          </a:p>
          <a:p>
            <a:pPr marL="900112" indent="-457200">
              <a:defRPr/>
            </a:pPr>
            <a:r>
              <a:rPr lang="de-DE" sz="2800" dirty="0"/>
              <a:t>i</a:t>
            </a:r>
            <a:r>
              <a:rPr lang="de-DE" sz="2800" dirty="0" smtClean="0"/>
              <a:t>ntrinsische </a:t>
            </a:r>
            <a:r>
              <a:rPr lang="de-DE" sz="2800" dirty="0"/>
              <a:t>Motivation zu lernen</a:t>
            </a:r>
          </a:p>
          <a:p>
            <a:pPr marL="0" indent="0">
              <a:buNone/>
              <a:defRPr/>
            </a:pPr>
            <a:r>
              <a:rPr lang="de-DE" sz="2800" dirty="0"/>
              <a:t>Von Seiten der Bezugsperson</a:t>
            </a:r>
          </a:p>
          <a:p>
            <a:pPr marL="900112" indent="-457200">
              <a:defRPr/>
            </a:pPr>
            <a:r>
              <a:rPr lang="de-DE" sz="2800" dirty="0"/>
              <a:t>Schutz vor inadäquaten Reizen</a:t>
            </a:r>
          </a:p>
          <a:p>
            <a:pPr marL="900112" indent="-457200">
              <a:defRPr/>
            </a:pPr>
            <a:r>
              <a:rPr lang="de-DE" sz="2800" dirty="0"/>
              <a:t>a</a:t>
            </a:r>
            <a:r>
              <a:rPr lang="de-DE" sz="2800" dirty="0" smtClean="0"/>
              <a:t>nregende </a:t>
            </a:r>
            <a:r>
              <a:rPr lang="de-DE" sz="2800" dirty="0"/>
              <a:t>Umgebung</a:t>
            </a:r>
          </a:p>
          <a:p>
            <a:pPr marL="900112" indent="-457200">
              <a:defRPr/>
            </a:pPr>
            <a:r>
              <a:rPr lang="de-DE" sz="2800" dirty="0"/>
              <a:t>Zurückhaltung und </a:t>
            </a:r>
            <a:r>
              <a:rPr lang="de-DE" sz="2800" dirty="0" smtClean="0"/>
              <a:t>Zutrauen</a:t>
            </a:r>
            <a:endParaRPr lang="de-DE" sz="2400" dirty="0"/>
          </a:p>
        </p:txBody>
      </p:sp>
    </p:spTree>
    <p:extLst>
      <p:ext uri="{BB962C8B-B14F-4D97-AF65-F5344CB8AC3E}">
        <p14:creationId xmlns:p14="http://schemas.microsoft.com/office/powerpoint/2010/main" val="1465411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Grafik 1" descr="P1020224.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19250" y="1341438"/>
            <a:ext cx="5853113" cy="431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ußzeilenplatzhalter 2"/>
          <p:cNvSpPr>
            <a:spLocks noGrp="1"/>
          </p:cNvSpPr>
          <p:nvPr>
            <p:ph type="ftr" sz="quarter" idx="11"/>
          </p:nvPr>
        </p:nvSpPr>
        <p:spPr/>
        <p:txBody>
          <a:bodyPr/>
          <a:lstStyle/>
          <a:p>
            <a:pPr>
              <a:defRPr/>
            </a:pPr>
            <a:r>
              <a:rPr lang="de-DE"/>
              <a:t>Ursula Henzinger</a:t>
            </a:r>
          </a:p>
        </p:txBody>
      </p:sp>
    </p:spTree>
    <p:extLst>
      <p:ext uri="{BB962C8B-B14F-4D97-AF65-F5344CB8AC3E}">
        <p14:creationId xmlns:p14="http://schemas.microsoft.com/office/powerpoint/2010/main" val="315597660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Grafik 1" descr="P1020225.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08175" y="1412875"/>
            <a:ext cx="5629275" cy="431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ußzeilenplatzhalter 2"/>
          <p:cNvSpPr>
            <a:spLocks noGrp="1"/>
          </p:cNvSpPr>
          <p:nvPr>
            <p:ph type="ftr" sz="quarter" idx="11"/>
          </p:nvPr>
        </p:nvSpPr>
        <p:spPr/>
        <p:txBody>
          <a:bodyPr/>
          <a:lstStyle/>
          <a:p>
            <a:pPr>
              <a:defRPr/>
            </a:pPr>
            <a:r>
              <a:rPr lang="de-DE"/>
              <a:t>Ursula Henzinger</a:t>
            </a:r>
          </a:p>
        </p:txBody>
      </p:sp>
    </p:spTree>
    <p:extLst>
      <p:ext uri="{BB962C8B-B14F-4D97-AF65-F5344CB8AC3E}">
        <p14:creationId xmlns:p14="http://schemas.microsoft.com/office/powerpoint/2010/main" val="149600688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Grafik 1" descr="P1020228.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92275" y="1341438"/>
            <a:ext cx="5954713" cy="431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ußzeilenplatzhalter 2"/>
          <p:cNvSpPr>
            <a:spLocks noGrp="1"/>
          </p:cNvSpPr>
          <p:nvPr>
            <p:ph type="ftr" sz="quarter" idx="11"/>
          </p:nvPr>
        </p:nvSpPr>
        <p:spPr/>
        <p:txBody>
          <a:bodyPr/>
          <a:lstStyle/>
          <a:p>
            <a:pPr>
              <a:defRPr/>
            </a:pPr>
            <a:r>
              <a:rPr lang="de-DE"/>
              <a:t>Ursula Henzinger</a:t>
            </a:r>
          </a:p>
        </p:txBody>
      </p:sp>
    </p:spTree>
    <p:extLst>
      <p:ext uri="{BB962C8B-B14F-4D97-AF65-F5344CB8AC3E}">
        <p14:creationId xmlns:p14="http://schemas.microsoft.com/office/powerpoint/2010/main" val="76620520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Grafik 1" descr="P1020229.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47813" y="1125538"/>
            <a:ext cx="6092825" cy="431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ußzeilenplatzhalter 2"/>
          <p:cNvSpPr>
            <a:spLocks noGrp="1"/>
          </p:cNvSpPr>
          <p:nvPr>
            <p:ph type="ftr" sz="quarter" idx="11"/>
          </p:nvPr>
        </p:nvSpPr>
        <p:spPr/>
        <p:txBody>
          <a:bodyPr/>
          <a:lstStyle/>
          <a:p>
            <a:pPr>
              <a:defRPr/>
            </a:pPr>
            <a:r>
              <a:rPr lang="de-DE"/>
              <a:t>Ursula Henzinger</a:t>
            </a:r>
          </a:p>
        </p:txBody>
      </p:sp>
    </p:spTree>
    <p:extLst>
      <p:ext uri="{BB962C8B-B14F-4D97-AF65-F5344CB8AC3E}">
        <p14:creationId xmlns:p14="http://schemas.microsoft.com/office/powerpoint/2010/main" val="82092973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Grafik 1" descr="P1020230.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03350" y="1268413"/>
            <a:ext cx="6480175" cy="431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ußzeilenplatzhalter 2"/>
          <p:cNvSpPr>
            <a:spLocks noGrp="1"/>
          </p:cNvSpPr>
          <p:nvPr>
            <p:ph type="ftr" sz="quarter" idx="11"/>
          </p:nvPr>
        </p:nvSpPr>
        <p:spPr/>
        <p:txBody>
          <a:bodyPr/>
          <a:lstStyle/>
          <a:p>
            <a:pPr>
              <a:defRPr/>
            </a:pPr>
            <a:r>
              <a:rPr lang="de-DE"/>
              <a:t>Ursula Henzinger</a:t>
            </a:r>
          </a:p>
        </p:txBody>
      </p:sp>
    </p:spTree>
    <p:extLst>
      <p:ext uri="{BB962C8B-B14F-4D97-AF65-F5344CB8AC3E}">
        <p14:creationId xmlns:p14="http://schemas.microsoft.com/office/powerpoint/2010/main" val="43853220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Grafik 1" descr="P102023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19250" y="1341438"/>
            <a:ext cx="6026150" cy="431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ußzeilenplatzhalter 2"/>
          <p:cNvSpPr>
            <a:spLocks noGrp="1"/>
          </p:cNvSpPr>
          <p:nvPr>
            <p:ph type="ftr" sz="quarter" idx="11"/>
          </p:nvPr>
        </p:nvSpPr>
        <p:spPr/>
        <p:txBody>
          <a:bodyPr/>
          <a:lstStyle/>
          <a:p>
            <a:pPr>
              <a:defRPr/>
            </a:pPr>
            <a:r>
              <a:rPr lang="de-DE"/>
              <a:t>Ursula Henzinger</a:t>
            </a:r>
          </a:p>
        </p:txBody>
      </p:sp>
    </p:spTree>
    <p:extLst>
      <p:ext uri="{BB962C8B-B14F-4D97-AF65-F5344CB8AC3E}">
        <p14:creationId xmlns:p14="http://schemas.microsoft.com/office/powerpoint/2010/main" val="273667235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Grafik 1" descr="P102023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47813" y="1268413"/>
            <a:ext cx="6202362" cy="431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ußzeilenplatzhalter 2"/>
          <p:cNvSpPr>
            <a:spLocks noGrp="1"/>
          </p:cNvSpPr>
          <p:nvPr>
            <p:ph type="ftr" sz="quarter" idx="11"/>
          </p:nvPr>
        </p:nvSpPr>
        <p:spPr/>
        <p:txBody>
          <a:bodyPr/>
          <a:lstStyle/>
          <a:p>
            <a:pPr>
              <a:defRPr/>
            </a:pPr>
            <a:r>
              <a:rPr lang="de-DE"/>
              <a:t>Ursula Henzinger</a:t>
            </a:r>
          </a:p>
        </p:txBody>
      </p:sp>
    </p:spTree>
    <p:extLst>
      <p:ext uri="{BB962C8B-B14F-4D97-AF65-F5344CB8AC3E}">
        <p14:creationId xmlns:p14="http://schemas.microsoft.com/office/powerpoint/2010/main" val="345542954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Grafik 1" descr="P1020233.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03350" y="1341438"/>
            <a:ext cx="6323013" cy="431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ußzeilenplatzhalter 2"/>
          <p:cNvSpPr>
            <a:spLocks noGrp="1"/>
          </p:cNvSpPr>
          <p:nvPr>
            <p:ph type="ftr" sz="quarter" idx="11"/>
          </p:nvPr>
        </p:nvSpPr>
        <p:spPr/>
        <p:txBody>
          <a:bodyPr/>
          <a:lstStyle/>
          <a:p>
            <a:pPr>
              <a:defRPr/>
            </a:pPr>
            <a:r>
              <a:rPr lang="de-DE"/>
              <a:t>Ursula Henzinger</a:t>
            </a:r>
          </a:p>
        </p:txBody>
      </p:sp>
    </p:spTree>
    <p:extLst>
      <p:ext uri="{BB962C8B-B14F-4D97-AF65-F5344CB8AC3E}">
        <p14:creationId xmlns:p14="http://schemas.microsoft.com/office/powerpoint/2010/main" val="166672258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Grafik 1" descr="P1020234.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47813" y="1125538"/>
            <a:ext cx="5897562" cy="431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ußzeilenplatzhalter 2"/>
          <p:cNvSpPr>
            <a:spLocks noGrp="1"/>
          </p:cNvSpPr>
          <p:nvPr>
            <p:ph type="ftr" sz="quarter" idx="11"/>
          </p:nvPr>
        </p:nvSpPr>
        <p:spPr/>
        <p:txBody>
          <a:bodyPr/>
          <a:lstStyle/>
          <a:p>
            <a:pPr>
              <a:defRPr/>
            </a:pPr>
            <a:r>
              <a:rPr lang="de-DE"/>
              <a:t>Ursula Henzinger</a:t>
            </a:r>
          </a:p>
        </p:txBody>
      </p:sp>
    </p:spTree>
    <p:extLst>
      <p:ext uri="{BB962C8B-B14F-4D97-AF65-F5344CB8AC3E}">
        <p14:creationId xmlns:p14="http://schemas.microsoft.com/office/powerpoint/2010/main" val="361890083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Grafik 1" descr="P1020235.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76375" y="1125538"/>
            <a:ext cx="5995988" cy="431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ußzeilenplatzhalter 2"/>
          <p:cNvSpPr>
            <a:spLocks noGrp="1"/>
          </p:cNvSpPr>
          <p:nvPr>
            <p:ph type="ftr" sz="quarter" idx="11"/>
          </p:nvPr>
        </p:nvSpPr>
        <p:spPr/>
        <p:txBody>
          <a:bodyPr/>
          <a:lstStyle/>
          <a:p>
            <a:pPr>
              <a:defRPr/>
            </a:pPr>
            <a:r>
              <a:rPr lang="de-DE"/>
              <a:t>Ursula Henzinger</a:t>
            </a:r>
          </a:p>
        </p:txBody>
      </p:sp>
    </p:spTree>
    <p:extLst>
      <p:ext uri="{BB962C8B-B14F-4D97-AF65-F5344CB8AC3E}">
        <p14:creationId xmlns:p14="http://schemas.microsoft.com/office/powerpoint/2010/main" val="259545312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sz="3200" dirty="0" smtClean="0"/>
              <a:t>Wie funktioniert soziales Lernen?</a:t>
            </a:r>
            <a:endParaRPr lang="de-DE" sz="3200" dirty="0"/>
          </a:p>
        </p:txBody>
      </p:sp>
      <p:sp>
        <p:nvSpPr>
          <p:cNvPr id="3" name="Inhaltsplatzhalter 2"/>
          <p:cNvSpPr>
            <a:spLocks noGrp="1"/>
          </p:cNvSpPr>
          <p:nvPr>
            <p:ph idx="1"/>
          </p:nvPr>
        </p:nvSpPr>
        <p:spPr/>
        <p:txBody>
          <a:bodyPr>
            <a:normAutofit/>
          </a:bodyPr>
          <a:lstStyle/>
          <a:p>
            <a:pPr>
              <a:defRPr/>
            </a:pPr>
            <a:r>
              <a:rPr lang="de-DE" sz="2800" dirty="0"/>
              <a:t>kognitive und soziale Fähigkeiten entwickeln sich miteinander im lebendigen Umfeld ("dort, wo die anderen sind")</a:t>
            </a:r>
          </a:p>
          <a:p>
            <a:pPr>
              <a:defRPr/>
            </a:pPr>
            <a:r>
              <a:rPr lang="de-DE" sz="2800" dirty="0"/>
              <a:t>Lernen baut immer auf das auf, was schon da ist - vollkommen Neues kann nicht integriert werden</a:t>
            </a:r>
          </a:p>
          <a:p>
            <a:pPr>
              <a:defRPr/>
            </a:pPr>
            <a:r>
              <a:rPr lang="de-DE" sz="2800" dirty="0"/>
              <a:t>das Kind lernt innerhalb der Bindung spielend und durch </a:t>
            </a:r>
            <a:r>
              <a:rPr lang="de-DE" sz="2800" dirty="0" smtClean="0"/>
              <a:t>Herausforderungen</a:t>
            </a:r>
            <a:endParaRPr lang="de-DE" sz="2800" dirty="0"/>
          </a:p>
        </p:txBody>
      </p:sp>
    </p:spTree>
    <p:extLst>
      <p:ext uri="{BB962C8B-B14F-4D97-AF65-F5344CB8AC3E}">
        <p14:creationId xmlns:p14="http://schemas.microsoft.com/office/powerpoint/2010/main" val="1988677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Grafik 1" descr="P1020236.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76375" y="1412875"/>
            <a:ext cx="6170613" cy="431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ußzeilenplatzhalter 2"/>
          <p:cNvSpPr>
            <a:spLocks noGrp="1"/>
          </p:cNvSpPr>
          <p:nvPr>
            <p:ph type="ftr" sz="quarter" idx="11"/>
          </p:nvPr>
        </p:nvSpPr>
        <p:spPr/>
        <p:txBody>
          <a:bodyPr/>
          <a:lstStyle/>
          <a:p>
            <a:pPr>
              <a:defRPr/>
            </a:pPr>
            <a:r>
              <a:rPr lang="de-DE"/>
              <a:t>Ursula Henzinger</a:t>
            </a:r>
          </a:p>
        </p:txBody>
      </p:sp>
    </p:spTree>
    <p:extLst>
      <p:ext uri="{BB962C8B-B14F-4D97-AF65-F5344CB8AC3E}">
        <p14:creationId xmlns:p14="http://schemas.microsoft.com/office/powerpoint/2010/main" val="47949449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Grafik 1" descr="P1020237.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19250" y="1268413"/>
            <a:ext cx="5878513" cy="431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ußzeilenplatzhalter 2"/>
          <p:cNvSpPr>
            <a:spLocks noGrp="1"/>
          </p:cNvSpPr>
          <p:nvPr>
            <p:ph type="ftr" sz="quarter" idx="11"/>
          </p:nvPr>
        </p:nvSpPr>
        <p:spPr/>
        <p:txBody>
          <a:bodyPr/>
          <a:lstStyle/>
          <a:p>
            <a:pPr>
              <a:defRPr/>
            </a:pPr>
            <a:r>
              <a:rPr lang="de-DE"/>
              <a:t>Ursula Henzinger</a:t>
            </a:r>
          </a:p>
        </p:txBody>
      </p:sp>
    </p:spTree>
    <p:extLst>
      <p:ext uri="{BB962C8B-B14F-4D97-AF65-F5344CB8AC3E}">
        <p14:creationId xmlns:p14="http://schemas.microsoft.com/office/powerpoint/2010/main" val="157567564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Grafik 1" descr="P1020238.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03350" y="1196975"/>
            <a:ext cx="6445250" cy="431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ußzeilenplatzhalter 2"/>
          <p:cNvSpPr>
            <a:spLocks noGrp="1"/>
          </p:cNvSpPr>
          <p:nvPr>
            <p:ph type="ftr" sz="quarter" idx="11"/>
          </p:nvPr>
        </p:nvSpPr>
        <p:spPr/>
        <p:txBody>
          <a:bodyPr/>
          <a:lstStyle/>
          <a:p>
            <a:pPr>
              <a:defRPr/>
            </a:pPr>
            <a:r>
              <a:rPr lang="de-DE"/>
              <a:t>Ursula Henzinger</a:t>
            </a:r>
          </a:p>
        </p:txBody>
      </p:sp>
    </p:spTree>
    <p:extLst>
      <p:ext uri="{BB962C8B-B14F-4D97-AF65-F5344CB8AC3E}">
        <p14:creationId xmlns:p14="http://schemas.microsoft.com/office/powerpoint/2010/main" val="143328331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Grafik 1" descr="P1020239.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76375" y="1268413"/>
            <a:ext cx="6238875" cy="431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ußzeilenplatzhalter 2"/>
          <p:cNvSpPr>
            <a:spLocks noGrp="1"/>
          </p:cNvSpPr>
          <p:nvPr>
            <p:ph type="ftr" sz="quarter" idx="11"/>
          </p:nvPr>
        </p:nvSpPr>
        <p:spPr/>
        <p:txBody>
          <a:bodyPr/>
          <a:lstStyle/>
          <a:p>
            <a:pPr>
              <a:defRPr/>
            </a:pPr>
            <a:r>
              <a:rPr lang="de-DE"/>
              <a:t>Ursula Henzinger</a:t>
            </a:r>
          </a:p>
        </p:txBody>
      </p:sp>
    </p:spTree>
    <p:extLst>
      <p:ext uri="{BB962C8B-B14F-4D97-AF65-F5344CB8AC3E}">
        <p14:creationId xmlns:p14="http://schemas.microsoft.com/office/powerpoint/2010/main" val="154876009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Grafik 1" descr="P1020240.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03350" y="1196975"/>
            <a:ext cx="6383338" cy="431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ußzeilenplatzhalter 2"/>
          <p:cNvSpPr>
            <a:spLocks noGrp="1"/>
          </p:cNvSpPr>
          <p:nvPr>
            <p:ph type="ftr" sz="quarter" idx="11"/>
          </p:nvPr>
        </p:nvSpPr>
        <p:spPr/>
        <p:txBody>
          <a:bodyPr/>
          <a:lstStyle/>
          <a:p>
            <a:pPr>
              <a:defRPr/>
            </a:pPr>
            <a:r>
              <a:rPr lang="de-DE"/>
              <a:t>Ursula Henzinger</a:t>
            </a:r>
          </a:p>
        </p:txBody>
      </p:sp>
    </p:spTree>
    <p:extLst>
      <p:ext uri="{BB962C8B-B14F-4D97-AF65-F5344CB8AC3E}">
        <p14:creationId xmlns:p14="http://schemas.microsoft.com/office/powerpoint/2010/main" val="153383869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Grafik 1" descr="P102024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19250" y="1268413"/>
            <a:ext cx="5554663" cy="431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ußzeilenplatzhalter 2"/>
          <p:cNvSpPr>
            <a:spLocks noGrp="1"/>
          </p:cNvSpPr>
          <p:nvPr>
            <p:ph type="ftr" sz="quarter" idx="11"/>
          </p:nvPr>
        </p:nvSpPr>
        <p:spPr/>
        <p:txBody>
          <a:bodyPr/>
          <a:lstStyle/>
          <a:p>
            <a:pPr>
              <a:defRPr/>
            </a:pPr>
            <a:r>
              <a:rPr lang="de-DE"/>
              <a:t>Ursula Henzinger</a:t>
            </a:r>
          </a:p>
        </p:txBody>
      </p:sp>
    </p:spTree>
    <p:extLst>
      <p:ext uri="{BB962C8B-B14F-4D97-AF65-F5344CB8AC3E}">
        <p14:creationId xmlns:p14="http://schemas.microsoft.com/office/powerpoint/2010/main" val="148590434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Grafik 1" descr="P102024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35150" y="1196975"/>
            <a:ext cx="5670550" cy="431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ußzeilenplatzhalter 2"/>
          <p:cNvSpPr>
            <a:spLocks noGrp="1"/>
          </p:cNvSpPr>
          <p:nvPr>
            <p:ph type="ftr" sz="quarter" idx="11"/>
          </p:nvPr>
        </p:nvSpPr>
        <p:spPr/>
        <p:txBody>
          <a:bodyPr/>
          <a:lstStyle/>
          <a:p>
            <a:pPr>
              <a:defRPr/>
            </a:pPr>
            <a:r>
              <a:rPr lang="de-DE"/>
              <a:t>Ursula Henzinger</a:t>
            </a:r>
          </a:p>
        </p:txBody>
      </p:sp>
    </p:spTree>
    <p:extLst>
      <p:ext uri="{BB962C8B-B14F-4D97-AF65-F5344CB8AC3E}">
        <p14:creationId xmlns:p14="http://schemas.microsoft.com/office/powerpoint/2010/main" val="7801507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Grafik 1" descr="P1020244.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63713" y="1196975"/>
            <a:ext cx="5583237" cy="431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ußzeilenplatzhalter 2"/>
          <p:cNvSpPr>
            <a:spLocks noGrp="1"/>
          </p:cNvSpPr>
          <p:nvPr>
            <p:ph type="ftr" sz="quarter" idx="11"/>
          </p:nvPr>
        </p:nvSpPr>
        <p:spPr/>
        <p:txBody>
          <a:bodyPr/>
          <a:lstStyle/>
          <a:p>
            <a:pPr>
              <a:defRPr/>
            </a:pPr>
            <a:r>
              <a:rPr lang="de-DE"/>
              <a:t>Ursula Henzinger</a:t>
            </a:r>
          </a:p>
        </p:txBody>
      </p:sp>
    </p:spTree>
    <p:extLst>
      <p:ext uri="{BB962C8B-B14F-4D97-AF65-F5344CB8AC3E}">
        <p14:creationId xmlns:p14="http://schemas.microsoft.com/office/powerpoint/2010/main" val="210586642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Grafik 1" descr="P1020245.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63713" y="1341438"/>
            <a:ext cx="5545137" cy="431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ußzeilenplatzhalter 2"/>
          <p:cNvSpPr>
            <a:spLocks noGrp="1"/>
          </p:cNvSpPr>
          <p:nvPr>
            <p:ph type="ftr" sz="quarter" idx="11"/>
          </p:nvPr>
        </p:nvSpPr>
        <p:spPr/>
        <p:txBody>
          <a:bodyPr/>
          <a:lstStyle/>
          <a:p>
            <a:pPr>
              <a:defRPr/>
            </a:pPr>
            <a:r>
              <a:rPr lang="de-DE"/>
              <a:t>Ursula Henzinger</a:t>
            </a:r>
          </a:p>
        </p:txBody>
      </p:sp>
    </p:spTree>
    <p:extLst>
      <p:ext uri="{BB962C8B-B14F-4D97-AF65-F5344CB8AC3E}">
        <p14:creationId xmlns:p14="http://schemas.microsoft.com/office/powerpoint/2010/main" val="295253006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Grafik 1" descr="P1020246.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63713" y="1268413"/>
            <a:ext cx="5467350" cy="431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ußzeilenplatzhalter 2"/>
          <p:cNvSpPr>
            <a:spLocks noGrp="1"/>
          </p:cNvSpPr>
          <p:nvPr>
            <p:ph type="ftr" sz="quarter" idx="11"/>
          </p:nvPr>
        </p:nvSpPr>
        <p:spPr/>
        <p:txBody>
          <a:bodyPr/>
          <a:lstStyle/>
          <a:p>
            <a:pPr>
              <a:defRPr/>
            </a:pPr>
            <a:r>
              <a:rPr lang="de-DE"/>
              <a:t>Ursula Henzinger</a:t>
            </a:r>
          </a:p>
        </p:txBody>
      </p:sp>
    </p:spTree>
    <p:extLst>
      <p:ext uri="{BB962C8B-B14F-4D97-AF65-F5344CB8AC3E}">
        <p14:creationId xmlns:p14="http://schemas.microsoft.com/office/powerpoint/2010/main" val="401884879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sz="3200" dirty="0" smtClean="0"/>
              <a:t>Leistungsbereitschaft</a:t>
            </a:r>
            <a:endParaRPr lang="de-DE" sz="3200" dirty="0"/>
          </a:p>
        </p:txBody>
      </p:sp>
      <p:sp>
        <p:nvSpPr>
          <p:cNvPr id="3" name="Inhaltsplatzhalter 2"/>
          <p:cNvSpPr>
            <a:spLocks noGrp="1"/>
          </p:cNvSpPr>
          <p:nvPr>
            <p:ph idx="1"/>
          </p:nvPr>
        </p:nvSpPr>
        <p:spPr/>
        <p:txBody>
          <a:bodyPr>
            <a:normAutofit/>
          </a:bodyPr>
          <a:lstStyle/>
          <a:p>
            <a:pPr marL="0" indent="0">
              <a:buNone/>
              <a:defRPr/>
            </a:pPr>
            <a:r>
              <a:rPr lang="de-DE" sz="2800" dirty="0"/>
              <a:t>Jede selbständig gelöste Aufgabe </a:t>
            </a:r>
          </a:p>
          <a:p>
            <a:pPr>
              <a:defRPr/>
            </a:pPr>
            <a:r>
              <a:rPr lang="de-DE" sz="2800" dirty="0"/>
              <a:t>s</a:t>
            </a:r>
            <a:r>
              <a:rPr lang="de-DE" sz="2800" dirty="0" smtClean="0"/>
              <a:t>tärkt </a:t>
            </a:r>
            <a:r>
              <a:rPr lang="de-DE" sz="2800" dirty="0"/>
              <a:t>das Selbstbewusstsein und die Selbstsicherheit</a:t>
            </a:r>
          </a:p>
          <a:p>
            <a:pPr>
              <a:defRPr/>
            </a:pPr>
            <a:r>
              <a:rPr lang="de-DE" sz="2800" dirty="0"/>
              <a:t>f</a:t>
            </a:r>
            <a:r>
              <a:rPr lang="de-DE" sz="2800" dirty="0" smtClean="0"/>
              <a:t>ührt </a:t>
            </a:r>
            <a:r>
              <a:rPr lang="de-DE" sz="2800" dirty="0"/>
              <a:t>dazu, dass mehr Erregung ausgehalten werden kann</a:t>
            </a:r>
          </a:p>
          <a:p>
            <a:pPr>
              <a:defRPr/>
            </a:pPr>
            <a:r>
              <a:rPr lang="de-DE" sz="2800" dirty="0"/>
              <a:t>i</a:t>
            </a:r>
            <a:r>
              <a:rPr lang="de-DE" sz="2800" dirty="0" smtClean="0"/>
              <a:t>st </a:t>
            </a:r>
            <a:r>
              <a:rPr lang="de-DE" sz="2800" dirty="0"/>
              <a:t>mit einer „Belohnung“ des Körpers verbunden</a:t>
            </a:r>
          </a:p>
          <a:p>
            <a:pPr>
              <a:defRPr/>
            </a:pPr>
            <a:r>
              <a:rPr lang="de-DE" sz="2800" dirty="0"/>
              <a:t>v</a:t>
            </a:r>
            <a:r>
              <a:rPr lang="de-DE" sz="2800" dirty="0" smtClean="0"/>
              <a:t>erändert </a:t>
            </a:r>
            <a:r>
              <a:rPr lang="de-DE" sz="2800" dirty="0"/>
              <a:t>Gehirn, Physiologie und sogar </a:t>
            </a:r>
            <a:r>
              <a:rPr lang="de-DE" sz="2800" dirty="0" smtClean="0"/>
              <a:t>Immunsystem</a:t>
            </a:r>
            <a:endParaRPr lang="de-DE" sz="2800" dirty="0"/>
          </a:p>
        </p:txBody>
      </p:sp>
    </p:spTree>
    <p:extLst>
      <p:ext uri="{BB962C8B-B14F-4D97-AF65-F5344CB8AC3E}">
        <p14:creationId xmlns:p14="http://schemas.microsoft.com/office/powerpoint/2010/main" val="1710196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Grafik 1" descr="P1020247.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19250" y="1196975"/>
            <a:ext cx="5638800" cy="431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ußzeilenplatzhalter 2"/>
          <p:cNvSpPr>
            <a:spLocks noGrp="1"/>
          </p:cNvSpPr>
          <p:nvPr>
            <p:ph type="ftr" sz="quarter" idx="11"/>
          </p:nvPr>
        </p:nvSpPr>
        <p:spPr/>
        <p:txBody>
          <a:bodyPr/>
          <a:lstStyle/>
          <a:p>
            <a:pPr>
              <a:defRPr/>
            </a:pPr>
            <a:r>
              <a:rPr lang="de-DE"/>
              <a:t>Ursula Henzinger</a:t>
            </a:r>
          </a:p>
        </p:txBody>
      </p:sp>
    </p:spTree>
    <p:extLst>
      <p:ext uri="{BB962C8B-B14F-4D97-AF65-F5344CB8AC3E}">
        <p14:creationId xmlns:p14="http://schemas.microsoft.com/office/powerpoint/2010/main" val="3054897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Grafik 1" descr="P1020248.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92275" y="1341438"/>
            <a:ext cx="5434013" cy="431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ußzeilenplatzhalter 2"/>
          <p:cNvSpPr>
            <a:spLocks noGrp="1"/>
          </p:cNvSpPr>
          <p:nvPr>
            <p:ph type="ftr" sz="quarter" idx="11"/>
          </p:nvPr>
        </p:nvSpPr>
        <p:spPr/>
        <p:txBody>
          <a:bodyPr/>
          <a:lstStyle/>
          <a:p>
            <a:pPr>
              <a:defRPr/>
            </a:pPr>
            <a:r>
              <a:rPr lang="de-DE"/>
              <a:t>Ursula Henzinger</a:t>
            </a:r>
          </a:p>
        </p:txBody>
      </p:sp>
    </p:spTree>
    <p:extLst>
      <p:ext uri="{BB962C8B-B14F-4D97-AF65-F5344CB8AC3E}">
        <p14:creationId xmlns:p14="http://schemas.microsoft.com/office/powerpoint/2010/main" val="419900676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Grafik 1" descr="P1020249.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19250" y="1484313"/>
            <a:ext cx="5905500" cy="432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ußzeilenplatzhalter 2"/>
          <p:cNvSpPr>
            <a:spLocks noGrp="1"/>
          </p:cNvSpPr>
          <p:nvPr>
            <p:ph type="ftr" sz="quarter" idx="11"/>
          </p:nvPr>
        </p:nvSpPr>
        <p:spPr/>
        <p:txBody>
          <a:bodyPr/>
          <a:lstStyle/>
          <a:p>
            <a:pPr>
              <a:defRPr/>
            </a:pPr>
            <a:r>
              <a:rPr lang="de-DE"/>
              <a:t>Ursula Henzinger</a:t>
            </a:r>
          </a:p>
        </p:txBody>
      </p:sp>
    </p:spTree>
    <p:extLst>
      <p:ext uri="{BB962C8B-B14F-4D97-AF65-F5344CB8AC3E}">
        <p14:creationId xmlns:p14="http://schemas.microsoft.com/office/powerpoint/2010/main" val="384055581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Grafik 1" descr="P1020250.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63713" y="1341438"/>
            <a:ext cx="5491162" cy="431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ußzeilenplatzhalter 2"/>
          <p:cNvSpPr>
            <a:spLocks noGrp="1"/>
          </p:cNvSpPr>
          <p:nvPr>
            <p:ph type="ftr" sz="quarter" idx="11"/>
          </p:nvPr>
        </p:nvSpPr>
        <p:spPr/>
        <p:txBody>
          <a:bodyPr/>
          <a:lstStyle/>
          <a:p>
            <a:pPr>
              <a:defRPr/>
            </a:pPr>
            <a:r>
              <a:rPr lang="de-DE"/>
              <a:t>Ursula Henzinger</a:t>
            </a:r>
          </a:p>
        </p:txBody>
      </p:sp>
    </p:spTree>
    <p:extLst>
      <p:ext uri="{BB962C8B-B14F-4D97-AF65-F5344CB8AC3E}">
        <p14:creationId xmlns:p14="http://schemas.microsoft.com/office/powerpoint/2010/main" val="304124760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Grafik 1" descr="P102025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35150" y="1268413"/>
            <a:ext cx="5749925" cy="431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ußzeilenplatzhalter 2"/>
          <p:cNvSpPr>
            <a:spLocks noGrp="1"/>
          </p:cNvSpPr>
          <p:nvPr>
            <p:ph type="ftr" sz="quarter" idx="11"/>
          </p:nvPr>
        </p:nvSpPr>
        <p:spPr/>
        <p:txBody>
          <a:bodyPr/>
          <a:lstStyle/>
          <a:p>
            <a:pPr>
              <a:defRPr/>
            </a:pPr>
            <a:r>
              <a:rPr lang="de-DE"/>
              <a:t>Ursula Henzinger</a:t>
            </a:r>
          </a:p>
        </p:txBody>
      </p:sp>
    </p:spTree>
    <p:extLst>
      <p:ext uri="{BB962C8B-B14F-4D97-AF65-F5344CB8AC3E}">
        <p14:creationId xmlns:p14="http://schemas.microsoft.com/office/powerpoint/2010/main" val="93611831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Grafik 1" descr="P1020253.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63713" y="1196975"/>
            <a:ext cx="5503862" cy="431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ußzeilenplatzhalter 2"/>
          <p:cNvSpPr>
            <a:spLocks noGrp="1"/>
          </p:cNvSpPr>
          <p:nvPr>
            <p:ph type="ftr" sz="quarter" idx="11"/>
          </p:nvPr>
        </p:nvSpPr>
        <p:spPr/>
        <p:txBody>
          <a:bodyPr/>
          <a:lstStyle/>
          <a:p>
            <a:pPr>
              <a:defRPr/>
            </a:pPr>
            <a:r>
              <a:rPr lang="de-DE"/>
              <a:t>Ursula Henzinger</a:t>
            </a:r>
          </a:p>
        </p:txBody>
      </p:sp>
    </p:spTree>
    <p:extLst>
      <p:ext uri="{BB962C8B-B14F-4D97-AF65-F5344CB8AC3E}">
        <p14:creationId xmlns:p14="http://schemas.microsoft.com/office/powerpoint/2010/main" val="314405678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Grafik 1" descr="P1020254.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39975" y="1196975"/>
            <a:ext cx="4684713" cy="431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ußzeilenplatzhalter 2"/>
          <p:cNvSpPr>
            <a:spLocks noGrp="1"/>
          </p:cNvSpPr>
          <p:nvPr>
            <p:ph type="ftr" sz="quarter" idx="11"/>
          </p:nvPr>
        </p:nvSpPr>
        <p:spPr/>
        <p:txBody>
          <a:bodyPr/>
          <a:lstStyle/>
          <a:p>
            <a:pPr>
              <a:defRPr/>
            </a:pPr>
            <a:r>
              <a:rPr lang="de-DE"/>
              <a:t>Ursula Henzinger</a:t>
            </a:r>
          </a:p>
        </p:txBody>
      </p:sp>
    </p:spTree>
    <p:extLst>
      <p:ext uri="{BB962C8B-B14F-4D97-AF65-F5344CB8AC3E}">
        <p14:creationId xmlns:p14="http://schemas.microsoft.com/office/powerpoint/2010/main" val="101067469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sz="3200" dirty="0" smtClean="0"/>
              <a:t>Was kann das Einjährige?</a:t>
            </a:r>
            <a:endParaRPr lang="de-DE" sz="3200" dirty="0"/>
          </a:p>
        </p:txBody>
      </p:sp>
      <p:sp>
        <p:nvSpPr>
          <p:cNvPr id="3" name="Inhaltsplatzhalter 2"/>
          <p:cNvSpPr>
            <a:spLocks noGrp="1"/>
          </p:cNvSpPr>
          <p:nvPr>
            <p:ph idx="1"/>
          </p:nvPr>
        </p:nvSpPr>
        <p:spPr>
          <a:xfrm>
            <a:off x="685800" y="2564904"/>
            <a:ext cx="7772400" cy="4050792"/>
          </a:xfrm>
        </p:spPr>
        <p:txBody>
          <a:bodyPr>
            <a:normAutofit/>
          </a:bodyPr>
          <a:lstStyle/>
          <a:p>
            <a:pPr marL="0" indent="0">
              <a:buNone/>
              <a:defRPr/>
            </a:pPr>
            <a:r>
              <a:rPr lang="de-DE" sz="2800" dirty="0"/>
              <a:t>die Stimmung seiner Umgebung aufnehmen und ausdrücken, das Zusammensein genießen, ganz bei sich sein, mit Interesse nach Neuem suchen</a:t>
            </a:r>
          </a:p>
          <a:p>
            <a:pPr>
              <a:defRPr/>
            </a:pPr>
            <a:r>
              <a:rPr lang="de-DE" sz="2800" dirty="0">
                <a:solidFill>
                  <a:srgbClr val="0070C0"/>
                </a:solidFill>
              </a:rPr>
              <a:t>sich mit Unsicherheit, Schmerz und Leid vertrauensvoll an die Mutter </a:t>
            </a:r>
            <a:r>
              <a:rPr lang="de-DE" sz="2800" dirty="0" smtClean="0">
                <a:solidFill>
                  <a:srgbClr val="0070C0"/>
                </a:solidFill>
              </a:rPr>
              <a:t>wenden</a:t>
            </a:r>
            <a:endParaRPr lang="de-DE" sz="2800" dirty="0">
              <a:solidFill>
                <a:srgbClr val="0070C0"/>
              </a:solidFill>
            </a:endParaRPr>
          </a:p>
        </p:txBody>
      </p:sp>
    </p:spTree>
    <p:extLst>
      <p:ext uri="{BB962C8B-B14F-4D97-AF65-F5344CB8AC3E}">
        <p14:creationId xmlns:p14="http://schemas.microsoft.com/office/powerpoint/2010/main" val="3811910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descr="DSCF435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08175" y="1341438"/>
            <a:ext cx="5140325" cy="431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ußzeilenplatzhalter 2"/>
          <p:cNvSpPr>
            <a:spLocks noGrp="1"/>
          </p:cNvSpPr>
          <p:nvPr>
            <p:ph type="ftr" sz="quarter" idx="11"/>
          </p:nvPr>
        </p:nvSpPr>
        <p:spPr/>
        <p:txBody>
          <a:bodyPr/>
          <a:lstStyle/>
          <a:p>
            <a:pPr>
              <a:defRPr/>
            </a:pPr>
            <a:r>
              <a:rPr lang="de-DE"/>
              <a:t>Ursula Henzinger</a:t>
            </a:r>
          </a:p>
        </p:txBody>
      </p:sp>
    </p:spTree>
    <p:extLst>
      <p:ext uri="{BB962C8B-B14F-4D97-AF65-F5344CB8AC3E}">
        <p14:creationId xmlns:p14="http://schemas.microsoft.com/office/powerpoint/2010/main" val="3126742216"/>
      </p:ext>
    </p:extLst>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3"/>
          <p:cNvSpPr>
            <a:spLocks noGrp="1"/>
          </p:cNvSpPr>
          <p:nvPr>
            <p:ph type="ftr" sz="quarter" idx="11"/>
          </p:nvPr>
        </p:nvSpPr>
        <p:spPr/>
        <p:txBody>
          <a:bodyPr/>
          <a:lstStyle/>
          <a:p>
            <a:pPr>
              <a:defRPr/>
            </a:pPr>
            <a:r>
              <a:rPr lang="de-DE" smtClean="0"/>
              <a:t>Ursula Henzinger</a:t>
            </a:r>
            <a:endParaRPr lang="de-DE"/>
          </a:p>
        </p:txBody>
      </p:sp>
      <p:pic>
        <p:nvPicPr>
          <p:cNvPr id="72707" name="Grafik 5"/>
          <p:cNvPicPr>
            <a:picLocks noChangeAspect="1"/>
          </p:cNvPicPr>
          <p:nvPr/>
        </p:nvPicPr>
        <p:blipFill>
          <a:blip r:embed="rId2">
            <a:extLst>
              <a:ext uri="{28A0092B-C50C-407E-A947-70E740481C1C}">
                <a14:useLocalDpi xmlns:a14="http://schemas.microsoft.com/office/drawing/2010/main" val="0"/>
              </a:ext>
            </a:extLst>
          </a:blip>
          <a:srcRect l="7619" t="7619" r="30794" b="28255"/>
          <a:stretch>
            <a:fillRect/>
          </a:stretch>
        </p:blipFill>
        <p:spPr bwMode="auto">
          <a:xfrm>
            <a:off x="1835150" y="1125538"/>
            <a:ext cx="5532438" cy="431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4540665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Line 2"/>
          <p:cNvSpPr>
            <a:spLocks noChangeShapeType="1"/>
          </p:cNvSpPr>
          <p:nvPr/>
        </p:nvSpPr>
        <p:spPr bwMode="auto">
          <a:xfrm flipV="1">
            <a:off x="1116013" y="2060575"/>
            <a:ext cx="0" cy="453707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de-DE"/>
          </a:p>
        </p:txBody>
      </p:sp>
      <p:sp>
        <p:nvSpPr>
          <p:cNvPr id="12291" name="Line 3"/>
          <p:cNvSpPr>
            <a:spLocks noChangeShapeType="1"/>
          </p:cNvSpPr>
          <p:nvPr/>
        </p:nvSpPr>
        <p:spPr bwMode="auto">
          <a:xfrm>
            <a:off x="1116013" y="6597650"/>
            <a:ext cx="7559675"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de-DE"/>
          </a:p>
        </p:txBody>
      </p:sp>
      <p:sp>
        <p:nvSpPr>
          <p:cNvPr id="12292" name="Line 4"/>
          <p:cNvSpPr>
            <a:spLocks noChangeShapeType="1"/>
          </p:cNvSpPr>
          <p:nvPr/>
        </p:nvSpPr>
        <p:spPr bwMode="auto">
          <a:xfrm>
            <a:off x="3348038" y="2276475"/>
            <a:ext cx="3744912" cy="41052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2293" name="Line 5"/>
          <p:cNvSpPr>
            <a:spLocks noChangeShapeType="1"/>
          </p:cNvSpPr>
          <p:nvPr/>
        </p:nvSpPr>
        <p:spPr bwMode="auto">
          <a:xfrm>
            <a:off x="2051050" y="3284538"/>
            <a:ext cx="6481763" cy="18002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2294" name="Line 6"/>
          <p:cNvSpPr>
            <a:spLocks noChangeShapeType="1"/>
          </p:cNvSpPr>
          <p:nvPr/>
        </p:nvSpPr>
        <p:spPr bwMode="auto">
          <a:xfrm flipV="1">
            <a:off x="3132138" y="2205038"/>
            <a:ext cx="3527425" cy="42481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2295" name="Line 7"/>
          <p:cNvSpPr>
            <a:spLocks noChangeShapeType="1"/>
          </p:cNvSpPr>
          <p:nvPr/>
        </p:nvSpPr>
        <p:spPr bwMode="auto">
          <a:xfrm flipV="1">
            <a:off x="2051050" y="3141663"/>
            <a:ext cx="6408738" cy="18716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2296" name="Text Box 8"/>
          <p:cNvSpPr txBox="1">
            <a:spLocks noChangeArrowheads="1"/>
          </p:cNvSpPr>
          <p:nvPr/>
        </p:nvSpPr>
        <p:spPr bwMode="auto">
          <a:xfrm>
            <a:off x="4140200" y="2636838"/>
            <a:ext cx="22320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tx1"/>
              </a:buClr>
              <a:buChar char="–"/>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50000"/>
              </a:spcBef>
              <a:buClrTx/>
              <a:buSzTx/>
              <a:buFontTx/>
              <a:buNone/>
            </a:pPr>
            <a:endParaRPr lang="de-DE" altLang="de-DE" sz="1800"/>
          </a:p>
        </p:txBody>
      </p:sp>
      <p:sp>
        <p:nvSpPr>
          <p:cNvPr id="12297" name="Text Box 9"/>
          <p:cNvSpPr txBox="1">
            <a:spLocks noChangeArrowheads="1"/>
          </p:cNvSpPr>
          <p:nvPr/>
        </p:nvSpPr>
        <p:spPr bwMode="auto">
          <a:xfrm>
            <a:off x="1187450" y="6491288"/>
            <a:ext cx="7067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tx1"/>
              </a:buClr>
              <a:buChar char="–"/>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r>
              <a:rPr lang="de-DE" altLang="de-DE" sz="1800" b="1" dirty="0">
                <a:solidFill>
                  <a:srgbClr val="0070C0"/>
                </a:solidFill>
              </a:rPr>
              <a:t>Fähigkeiten</a:t>
            </a:r>
            <a:r>
              <a:rPr lang="de-DE" altLang="de-DE" sz="1800" dirty="0"/>
              <a:t>						hoch</a:t>
            </a:r>
          </a:p>
        </p:txBody>
      </p:sp>
      <p:sp>
        <p:nvSpPr>
          <p:cNvPr id="12298" name="Text Box 10"/>
          <p:cNvSpPr txBox="1">
            <a:spLocks noChangeArrowheads="1"/>
          </p:cNvSpPr>
          <p:nvPr/>
        </p:nvSpPr>
        <p:spPr bwMode="auto">
          <a:xfrm>
            <a:off x="0" y="1341438"/>
            <a:ext cx="24320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tx1"/>
              </a:buClr>
              <a:buChar char="–"/>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r>
              <a:rPr lang="de-DE" altLang="de-DE" sz="1800" b="1" dirty="0">
                <a:solidFill>
                  <a:srgbClr val="FF0000"/>
                </a:solidFill>
              </a:rPr>
              <a:t>Herausforderungen</a:t>
            </a:r>
          </a:p>
          <a:p>
            <a:pPr eaLnBrk="1" hangingPunct="1">
              <a:spcBef>
                <a:spcPct val="0"/>
              </a:spcBef>
              <a:buClrTx/>
              <a:buSzTx/>
              <a:buFontTx/>
              <a:buNone/>
            </a:pPr>
            <a:r>
              <a:rPr lang="de-DE" altLang="de-DE" sz="1800" dirty="0"/>
              <a:t>hoch</a:t>
            </a:r>
          </a:p>
        </p:txBody>
      </p:sp>
      <p:sp>
        <p:nvSpPr>
          <p:cNvPr id="12299" name="Text Box 11"/>
          <p:cNvSpPr txBox="1">
            <a:spLocks noChangeArrowheads="1"/>
          </p:cNvSpPr>
          <p:nvPr/>
        </p:nvSpPr>
        <p:spPr bwMode="auto">
          <a:xfrm>
            <a:off x="4192588" y="203200"/>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tx1"/>
              </a:buClr>
              <a:buChar char="–"/>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endParaRPr lang="de-DE" altLang="de-DE" sz="1800"/>
          </a:p>
        </p:txBody>
      </p:sp>
      <p:sp>
        <p:nvSpPr>
          <p:cNvPr id="1701900" name="Text Box 12"/>
          <p:cNvSpPr txBox="1">
            <a:spLocks noChangeArrowheads="1"/>
          </p:cNvSpPr>
          <p:nvPr/>
        </p:nvSpPr>
        <p:spPr bwMode="auto">
          <a:xfrm>
            <a:off x="1692275" y="188913"/>
            <a:ext cx="7219950" cy="1600438"/>
          </a:xfrm>
          <a:prstGeom prst="rect">
            <a:avLst/>
          </a:prstGeom>
          <a:noFill/>
          <a:ln w="9525">
            <a:noFill/>
            <a:miter lim="800000"/>
            <a:headEnd/>
            <a:tailEnd/>
          </a:ln>
          <a:effectLst/>
        </p:spPr>
        <p:txBody>
          <a:bodyPr>
            <a:spAutoFit/>
          </a:bodyPr>
          <a:lstStyle/>
          <a:p>
            <a:pPr eaLnBrk="1" hangingPunct="1">
              <a:defRPr/>
            </a:pPr>
            <a:r>
              <a:rPr lang="de-DE" sz="3200" b="1" i="1" dirty="0">
                <a:solidFill>
                  <a:schemeClr val="hlink"/>
                </a:solidFill>
                <a:effectLst>
                  <a:outerShdw blurRad="38100" dist="38100" dir="2700000" algn="tl">
                    <a:srgbClr val="000000"/>
                  </a:outerShdw>
                </a:effectLst>
              </a:rPr>
              <a:t>Flow</a:t>
            </a:r>
            <a:r>
              <a:rPr lang="de-DE" sz="2400" b="1" dirty="0">
                <a:solidFill>
                  <a:schemeClr val="hlink"/>
                </a:solidFill>
                <a:effectLst>
                  <a:outerShdw blurRad="38100" dist="38100" dir="2700000" algn="tl">
                    <a:srgbClr val="000000"/>
                  </a:outerShdw>
                </a:effectLst>
              </a:rPr>
              <a:t/>
            </a:r>
            <a:br>
              <a:rPr lang="de-DE" sz="2400" b="1" dirty="0">
                <a:solidFill>
                  <a:schemeClr val="hlink"/>
                </a:solidFill>
                <a:effectLst>
                  <a:outerShdw blurRad="38100" dist="38100" dir="2700000" algn="tl">
                    <a:srgbClr val="000000"/>
                  </a:outerShdw>
                </a:effectLst>
              </a:rPr>
            </a:br>
            <a:r>
              <a:rPr lang="de-DE" sz="2400" b="1" dirty="0">
                <a:solidFill>
                  <a:schemeClr val="hlink"/>
                </a:solidFill>
                <a:effectLst>
                  <a:outerShdw blurRad="38100" dist="38100" dir="2700000" algn="tl">
                    <a:srgbClr val="000000"/>
                  </a:outerShdw>
                </a:effectLst>
              </a:rPr>
              <a:t> nach Mihaly </a:t>
            </a:r>
            <a:r>
              <a:rPr lang="de-DE" sz="2400" b="1" dirty="0" err="1" smtClean="0">
                <a:solidFill>
                  <a:schemeClr val="hlink"/>
                </a:solidFill>
                <a:effectLst>
                  <a:outerShdw blurRad="38100" dist="38100" dir="2700000" algn="tl">
                    <a:srgbClr val="000000"/>
                  </a:outerShdw>
                </a:effectLst>
              </a:rPr>
              <a:t>Csikszentmihalyi</a:t>
            </a:r>
            <a:endParaRPr lang="de-DE" sz="2400" b="1" dirty="0" smtClean="0">
              <a:solidFill>
                <a:schemeClr val="hlink"/>
              </a:solidFill>
              <a:effectLst>
                <a:outerShdw blurRad="38100" dist="38100" dir="2700000" algn="tl">
                  <a:srgbClr val="000000"/>
                </a:outerShdw>
              </a:effectLst>
            </a:endParaRPr>
          </a:p>
          <a:p>
            <a:pPr eaLnBrk="1" hangingPunct="1">
              <a:defRPr/>
            </a:pPr>
            <a:r>
              <a:rPr lang="en-US" sz="1600" dirty="0" smtClean="0"/>
              <a:t>Flow. </a:t>
            </a:r>
            <a:r>
              <a:rPr lang="en-US" sz="1600" dirty="0"/>
              <a:t>The Psychology of Optimal Experience. Harper </a:t>
            </a:r>
            <a:r>
              <a:rPr lang="en-US" sz="1600" dirty="0" smtClean="0"/>
              <a:t>2008</a:t>
            </a:r>
            <a:endParaRPr lang="en-US" sz="1600" dirty="0"/>
          </a:p>
          <a:p>
            <a:pPr eaLnBrk="1" hangingPunct="1">
              <a:defRPr/>
            </a:pPr>
            <a:r>
              <a:rPr lang="de-DE" sz="2400" b="1" dirty="0" smtClean="0">
                <a:solidFill>
                  <a:schemeClr val="hlink"/>
                </a:solidFill>
                <a:effectLst>
                  <a:outerShdw blurRad="38100" dist="38100" dir="2700000" algn="tl">
                    <a:srgbClr val="000000"/>
                  </a:outerShdw>
                </a:effectLst>
              </a:rPr>
              <a:t> </a:t>
            </a:r>
            <a:endParaRPr lang="de-DE" sz="2400" b="1" dirty="0">
              <a:solidFill>
                <a:schemeClr val="hlink"/>
              </a:solidFill>
              <a:effectLst>
                <a:outerShdw blurRad="38100" dist="38100" dir="2700000" algn="tl">
                  <a:srgbClr val="000000"/>
                </a:outerShdw>
              </a:effectLst>
            </a:endParaRPr>
          </a:p>
        </p:txBody>
      </p:sp>
      <p:sp>
        <p:nvSpPr>
          <p:cNvPr id="14" name="Fußzeilenplatzhalter 13"/>
          <p:cNvSpPr>
            <a:spLocks noGrp="1"/>
          </p:cNvSpPr>
          <p:nvPr>
            <p:ph type="ftr" sz="quarter" idx="11"/>
          </p:nvPr>
        </p:nvSpPr>
        <p:spPr/>
        <p:txBody>
          <a:bodyPr/>
          <a:lstStyle/>
          <a:p>
            <a:pPr>
              <a:defRPr/>
            </a:pPr>
            <a:r>
              <a:rPr lang="de-DE"/>
              <a:t>Ursula Henzinger</a:t>
            </a:r>
          </a:p>
        </p:txBody>
      </p:sp>
    </p:spTree>
    <p:extLst>
      <p:ext uri="{BB962C8B-B14F-4D97-AF65-F5344CB8AC3E}">
        <p14:creationId xmlns:p14="http://schemas.microsoft.com/office/powerpoint/2010/main" val="206132144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sz="3200" dirty="0" smtClean="0"/>
              <a:t>Themen des Einjährigen</a:t>
            </a:r>
            <a:endParaRPr lang="de-DE" sz="3200" dirty="0"/>
          </a:p>
        </p:txBody>
      </p:sp>
      <p:sp>
        <p:nvSpPr>
          <p:cNvPr id="3" name="Inhaltsplatzhalter 2"/>
          <p:cNvSpPr>
            <a:spLocks noGrp="1"/>
          </p:cNvSpPr>
          <p:nvPr>
            <p:ph idx="1"/>
          </p:nvPr>
        </p:nvSpPr>
        <p:spPr>
          <a:xfrm>
            <a:off x="755576" y="2348880"/>
            <a:ext cx="7772400" cy="4050792"/>
          </a:xfrm>
        </p:spPr>
        <p:txBody>
          <a:bodyPr>
            <a:normAutofit/>
          </a:bodyPr>
          <a:lstStyle/>
          <a:p>
            <a:pPr>
              <a:defRPr/>
            </a:pPr>
            <a:r>
              <a:rPr lang="de-DE" sz="2400" dirty="0"/>
              <a:t>b</a:t>
            </a:r>
            <a:r>
              <a:rPr lang="de-DE" sz="2400" dirty="0" smtClean="0"/>
              <a:t>esonders </a:t>
            </a:r>
            <a:r>
              <a:rPr lang="de-DE" sz="2400" dirty="0"/>
              <a:t>attraktiv: </a:t>
            </a:r>
            <a:r>
              <a:rPr lang="de-DE" sz="2400" dirty="0" smtClean="0"/>
              <a:t>der </a:t>
            </a:r>
            <a:r>
              <a:rPr lang="de-DE" sz="2400" dirty="0"/>
              <a:t>Lebensraum der Familie</a:t>
            </a:r>
          </a:p>
          <a:p>
            <a:pPr>
              <a:defRPr/>
            </a:pPr>
            <a:r>
              <a:rPr lang="de-DE" sz="2400" dirty="0"/>
              <a:t>entdecken der eigenen Persönlichkeit (Selbst in Beziehung zu den anderen) </a:t>
            </a:r>
          </a:p>
          <a:p>
            <a:pPr>
              <a:defRPr/>
            </a:pPr>
            <a:r>
              <a:rPr lang="de-DE" sz="2400" dirty="0"/>
              <a:t>kreativ und ausdauernd mit neuen Fähigkeiten experimentieren (Überprüfen von Erwartungen)</a:t>
            </a:r>
          </a:p>
          <a:p>
            <a:pPr>
              <a:defRPr/>
            </a:pPr>
            <a:r>
              <a:rPr lang="de-DE" sz="2400" dirty="0"/>
              <a:t>Sammeln und Erbeuten</a:t>
            </a:r>
          </a:p>
          <a:p>
            <a:pPr>
              <a:defRPr/>
            </a:pPr>
            <a:r>
              <a:rPr lang="de-DE" sz="2400" dirty="0"/>
              <a:t>Verteidigen eigener Interessen – Sich-Wehren, Rivalitäten, Eifersucht</a:t>
            </a:r>
          </a:p>
        </p:txBody>
      </p:sp>
    </p:spTree>
    <p:extLst>
      <p:ext uri="{BB962C8B-B14F-4D97-AF65-F5344CB8AC3E}">
        <p14:creationId xmlns:p14="http://schemas.microsoft.com/office/powerpoint/2010/main" val="1772687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5" descr="P1000004"/>
          <p:cNvPicPr>
            <a:picLocks noChangeAspect="1" noChangeArrowheads="1"/>
          </p:cNvPicPr>
          <p:nvPr/>
        </p:nvPicPr>
        <p:blipFill>
          <a:blip r:embed="rId2">
            <a:extLst>
              <a:ext uri="{28A0092B-C50C-407E-A947-70E740481C1C}">
                <a14:useLocalDpi xmlns:a14="http://schemas.microsoft.com/office/drawing/2010/main" val="0"/>
              </a:ext>
            </a:extLst>
          </a:blip>
          <a:srcRect b="-64"/>
          <a:stretch>
            <a:fillRect/>
          </a:stretch>
        </p:blipFill>
        <p:spPr bwMode="auto">
          <a:xfrm>
            <a:off x="1979613" y="1052513"/>
            <a:ext cx="5113337" cy="504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ußzeilenplatzhalter 2"/>
          <p:cNvSpPr>
            <a:spLocks noGrp="1"/>
          </p:cNvSpPr>
          <p:nvPr>
            <p:ph type="ftr" sz="quarter" idx="11"/>
          </p:nvPr>
        </p:nvSpPr>
        <p:spPr/>
        <p:txBody>
          <a:bodyPr/>
          <a:lstStyle/>
          <a:p>
            <a:pPr>
              <a:defRPr/>
            </a:pPr>
            <a:r>
              <a:rPr lang="de-DE"/>
              <a:t>Ursula Henzinger</a:t>
            </a:r>
          </a:p>
        </p:txBody>
      </p:sp>
    </p:spTree>
    <p:extLst>
      <p:ext uri="{BB962C8B-B14F-4D97-AF65-F5344CB8AC3E}">
        <p14:creationId xmlns:p14="http://schemas.microsoft.com/office/powerpoint/2010/main" val="264605691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3" descr="P100000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913" y="908050"/>
            <a:ext cx="6264275" cy="539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ußzeilenplatzhalter 2"/>
          <p:cNvSpPr>
            <a:spLocks noGrp="1"/>
          </p:cNvSpPr>
          <p:nvPr>
            <p:ph type="ftr" sz="quarter" idx="11"/>
          </p:nvPr>
        </p:nvSpPr>
        <p:spPr/>
        <p:txBody>
          <a:bodyPr/>
          <a:lstStyle/>
          <a:p>
            <a:pPr>
              <a:defRPr/>
            </a:pPr>
            <a:r>
              <a:rPr lang="de-DE"/>
              <a:t>Ursula Henzinger</a:t>
            </a:r>
          </a:p>
        </p:txBody>
      </p:sp>
    </p:spTree>
    <p:extLst>
      <p:ext uri="{BB962C8B-B14F-4D97-AF65-F5344CB8AC3E}">
        <p14:creationId xmlns:p14="http://schemas.microsoft.com/office/powerpoint/2010/main" val="162148698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algn="ctr">
              <a:defRPr/>
            </a:pPr>
            <a:r>
              <a:rPr lang="de-DE" sz="2800" b="1" dirty="0" smtClean="0"/>
              <a:t>2. Reifungsschritt zur sozialen Kompetenz</a:t>
            </a:r>
            <a:br>
              <a:rPr lang="de-DE" sz="2800" b="1" dirty="0" smtClean="0"/>
            </a:br>
            <a:r>
              <a:rPr lang="de-DE" sz="2000" dirty="0" smtClean="0"/>
              <a:t>im Alter </a:t>
            </a:r>
            <a:r>
              <a:rPr lang="de-DE" sz="2000" smtClean="0"/>
              <a:t>von 14 </a:t>
            </a:r>
            <a:r>
              <a:rPr lang="de-DE" sz="2000" dirty="0" smtClean="0"/>
              <a:t>- 24 Monaten</a:t>
            </a:r>
            <a:endParaRPr lang="de-DE" sz="2000" dirty="0"/>
          </a:p>
        </p:txBody>
      </p:sp>
      <p:sp>
        <p:nvSpPr>
          <p:cNvPr id="3" name="Inhaltsplatzhalter 2"/>
          <p:cNvSpPr>
            <a:spLocks noGrp="1"/>
          </p:cNvSpPr>
          <p:nvPr>
            <p:ph idx="1"/>
          </p:nvPr>
        </p:nvSpPr>
        <p:spPr>
          <a:xfrm>
            <a:off x="817697" y="2112023"/>
            <a:ext cx="7508606" cy="4752528"/>
          </a:xfrm>
        </p:spPr>
        <p:txBody>
          <a:bodyPr>
            <a:normAutofit/>
          </a:bodyPr>
          <a:lstStyle/>
          <a:p>
            <a:pPr>
              <a:defRPr/>
            </a:pPr>
            <a:r>
              <a:rPr lang="de-DE" sz="2800" dirty="0"/>
              <a:t>Emotionale Fähigkeiten </a:t>
            </a:r>
          </a:p>
          <a:p>
            <a:pPr>
              <a:defRPr/>
            </a:pPr>
            <a:r>
              <a:rPr lang="de-DE" sz="2800" dirty="0"/>
              <a:t>Unterscheidung eigener Motivationen und Gefühle von denen anderer im "</a:t>
            </a:r>
            <a:r>
              <a:rPr lang="de-DE" sz="2800" dirty="0" smtClean="0"/>
              <a:t>Hier-und-Jetzt“ – „Empathie“</a:t>
            </a:r>
            <a:endParaRPr lang="de-DE" sz="2800" dirty="0"/>
          </a:p>
          <a:p>
            <a:pPr>
              <a:defRPr/>
            </a:pPr>
            <a:r>
              <a:rPr lang="de-DE" sz="2800" dirty="0" smtClean="0"/>
              <a:t>gelungene Bindungsentwicklung: Vertrauen auf die Erreichbarkeit einer (von inzwischen mehreren) Bezugspersonen</a:t>
            </a:r>
            <a:endParaRPr lang="de-DE" sz="2800" dirty="0"/>
          </a:p>
        </p:txBody>
      </p:sp>
    </p:spTree>
    <p:extLst>
      <p:ext uri="{BB962C8B-B14F-4D97-AF65-F5344CB8AC3E}">
        <p14:creationId xmlns:p14="http://schemas.microsoft.com/office/powerpoint/2010/main" val="2800571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Grafik 1" descr="P1000309.JPG"/>
          <p:cNvPicPr>
            <a:picLocks noChangeAspect="1"/>
          </p:cNvPicPr>
          <p:nvPr/>
        </p:nvPicPr>
        <p:blipFill>
          <a:blip r:embed="rId2">
            <a:extLst>
              <a:ext uri="{28A0092B-C50C-407E-A947-70E740481C1C}">
                <a14:useLocalDpi xmlns:a14="http://schemas.microsoft.com/office/drawing/2010/main" val="0"/>
              </a:ext>
            </a:extLst>
          </a:blip>
          <a:srcRect l="27852" t="6688" r="3490" b="-3156"/>
          <a:stretch>
            <a:fillRect/>
          </a:stretch>
        </p:blipFill>
        <p:spPr bwMode="auto">
          <a:xfrm>
            <a:off x="1692275" y="1484313"/>
            <a:ext cx="5465763" cy="432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ußzeilenplatzhalter 2"/>
          <p:cNvSpPr>
            <a:spLocks noGrp="1"/>
          </p:cNvSpPr>
          <p:nvPr>
            <p:ph type="ftr" sz="quarter" idx="11"/>
          </p:nvPr>
        </p:nvSpPr>
        <p:spPr/>
        <p:txBody>
          <a:bodyPr/>
          <a:lstStyle/>
          <a:p>
            <a:pPr>
              <a:defRPr/>
            </a:pPr>
            <a:r>
              <a:rPr lang="de-DE"/>
              <a:t>Ursula Henzinger</a:t>
            </a:r>
          </a:p>
        </p:txBody>
      </p:sp>
    </p:spTree>
    <p:extLst>
      <p:ext uri="{BB962C8B-B14F-4D97-AF65-F5344CB8AC3E}">
        <p14:creationId xmlns:p14="http://schemas.microsoft.com/office/powerpoint/2010/main" val="70634149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Grafik 1" descr="P1000310.JPG"/>
          <p:cNvPicPr>
            <a:picLocks noChangeAspect="1"/>
          </p:cNvPicPr>
          <p:nvPr/>
        </p:nvPicPr>
        <p:blipFill>
          <a:blip r:embed="rId2">
            <a:extLst>
              <a:ext uri="{28A0092B-C50C-407E-A947-70E740481C1C}">
                <a14:useLocalDpi xmlns:a14="http://schemas.microsoft.com/office/drawing/2010/main" val="0"/>
              </a:ext>
            </a:extLst>
          </a:blip>
          <a:srcRect l="30067" t="14563" r="10133" b="781"/>
          <a:stretch>
            <a:fillRect/>
          </a:stretch>
        </p:blipFill>
        <p:spPr bwMode="auto">
          <a:xfrm>
            <a:off x="1908175" y="1484313"/>
            <a:ext cx="5424488" cy="432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ußzeilenplatzhalter 2"/>
          <p:cNvSpPr>
            <a:spLocks noGrp="1"/>
          </p:cNvSpPr>
          <p:nvPr>
            <p:ph type="ftr" sz="quarter" idx="11"/>
          </p:nvPr>
        </p:nvSpPr>
        <p:spPr/>
        <p:txBody>
          <a:bodyPr/>
          <a:lstStyle/>
          <a:p>
            <a:pPr>
              <a:defRPr/>
            </a:pPr>
            <a:r>
              <a:rPr lang="de-DE"/>
              <a:t>Ursula Henzinger</a:t>
            </a:r>
          </a:p>
        </p:txBody>
      </p:sp>
    </p:spTree>
    <p:extLst>
      <p:ext uri="{BB962C8B-B14F-4D97-AF65-F5344CB8AC3E}">
        <p14:creationId xmlns:p14="http://schemas.microsoft.com/office/powerpoint/2010/main" val="54094674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Grafik 1" descr="P1000311.JPG"/>
          <p:cNvPicPr>
            <a:picLocks noChangeAspect="1"/>
          </p:cNvPicPr>
          <p:nvPr/>
        </p:nvPicPr>
        <p:blipFill>
          <a:blip r:embed="rId2">
            <a:extLst>
              <a:ext uri="{28A0092B-C50C-407E-A947-70E740481C1C}">
                <a14:useLocalDpi xmlns:a14="http://schemas.microsoft.com/office/drawing/2010/main" val="0"/>
              </a:ext>
            </a:extLst>
          </a:blip>
          <a:srcRect b="-1422"/>
          <a:stretch>
            <a:fillRect/>
          </a:stretch>
        </p:blipFill>
        <p:spPr bwMode="auto">
          <a:xfrm>
            <a:off x="1979613" y="1412875"/>
            <a:ext cx="5324475" cy="431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ußzeilenplatzhalter 2"/>
          <p:cNvSpPr>
            <a:spLocks noGrp="1"/>
          </p:cNvSpPr>
          <p:nvPr>
            <p:ph type="ftr" sz="quarter" idx="11"/>
          </p:nvPr>
        </p:nvSpPr>
        <p:spPr/>
        <p:txBody>
          <a:bodyPr/>
          <a:lstStyle/>
          <a:p>
            <a:pPr>
              <a:defRPr/>
            </a:pPr>
            <a:r>
              <a:rPr lang="de-DE"/>
              <a:t>Ursula Henzinger</a:t>
            </a:r>
          </a:p>
        </p:txBody>
      </p:sp>
    </p:spTree>
    <p:extLst>
      <p:ext uri="{BB962C8B-B14F-4D97-AF65-F5344CB8AC3E}">
        <p14:creationId xmlns:p14="http://schemas.microsoft.com/office/powerpoint/2010/main" val="43739759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sz="3200" dirty="0" smtClean="0"/>
              <a:t>Was kann das Zweijährige?</a:t>
            </a:r>
            <a:endParaRPr lang="de-DE" sz="3200" dirty="0"/>
          </a:p>
        </p:txBody>
      </p:sp>
      <p:sp>
        <p:nvSpPr>
          <p:cNvPr id="3" name="Inhaltsplatzhalter 2"/>
          <p:cNvSpPr>
            <a:spLocks noGrp="1"/>
          </p:cNvSpPr>
          <p:nvPr>
            <p:ph idx="1"/>
          </p:nvPr>
        </p:nvSpPr>
        <p:spPr>
          <a:xfrm>
            <a:off x="685800" y="2276872"/>
            <a:ext cx="7772400" cy="4050792"/>
          </a:xfrm>
        </p:spPr>
        <p:txBody>
          <a:bodyPr>
            <a:noAutofit/>
          </a:bodyPr>
          <a:lstStyle/>
          <a:p>
            <a:pPr marL="0" indent="0">
              <a:buNone/>
              <a:defRPr/>
            </a:pPr>
            <a:r>
              <a:rPr lang="de-DE" sz="2800" dirty="0"/>
              <a:t>die Stimmung seiner Umgebung aufnehmen und ausdrücken, das Zusammensein genießen, ganz bei sich sein, neugierig nach attraktiven Reizen suchen, sich mit Unsicherheit, Schmerz und Leid vertrauensvoll an die Mutter wenden</a:t>
            </a:r>
          </a:p>
          <a:p>
            <a:pPr>
              <a:defRPr/>
            </a:pPr>
            <a:r>
              <a:rPr lang="de-DE" sz="2800" dirty="0">
                <a:solidFill>
                  <a:srgbClr val="0070C0"/>
                </a:solidFill>
              </a:rPr>
              <a:t>eigene Gefühle und Gefühle der anderen im „Hier-und-Jetzt“ wahrnehmen und </a:t>
            </a:r>
            <a:r>
              <a:rPr lang="de-DE" sz="2800" dirty="0" smtClean="0">
                <a:solidFill>
                  <a:srgbClr val="0070C0"/>
                </a:solidFill>
              </a:rPr>
              <a:t>anerkennen</a:t>
            </a:r>
            <a:endParaRPr lang="de-DE" sz="2800" dirty="0"/>
          </a:p>
        </p:txBody>
      </p:sp>
    </p:spTree>
    <p:extLst>
      <p:ext uri="{BB962C8B-B14F-4D97-AF65-F5344CB8AC3E}">
        <p14:creationId xmlns:p14="http://schemas.microsoft.com/office/powerpoint/2010/main" val="1101337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Grafik 1" descr="P1020815.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03350" y="1341438"/>
            <a:ext cx="5761038" cy="431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ußzeilenplatzhalter 2"/>
          <p:cNvSpPr>
            <a:spLocks noGrp="1"/>
          </p:cNvSpPr>
          <p:nvPr>
            <p:ph type="ftr" sz="quarter" idx="11"/>
          </p:nvPr>
        </p:nvSpPr>
        <p:spPr/>
        <p:txBody>
          <a:bodyPr/>
          <a:lstStyle/>
          <a:p>
            <a:pPr>
              <a:defRPr/>
            </a:pPr>
            <a:r>
              <a:rPr lang="de-DE"/>
              <a:t>Ursula Henzinger</a:t>
            </a:r>
          </a:p>
        </p:txBody>
      </p:sp>
    </p:spTree>
    <p:extLst>
      <p:ext uri="{BB962C8B-B14F-4D97-AF65-F5344CB8AC3E}">
        <p14:creationId xmlns:p14="http://schemas.microsoft.com/office/powerpoint/2010/main" val="21014077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Grafik 1" descr="P1020816.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92275" y="1412875"/>
            <a:ext cx="5759450" cy="431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ußzeilenplatzhalter 2"/>
          <p:cNvSpPr>
            <a:spLocks noGrp="1"/>
          </p:cNvSpPr>
          <p:nvPr>
            <p:ph type="ftr" sz="quarter" idx="11"/>
          </p:nvPr>
        </p:nvSpPr>
        <p:spPr/>
        <p:txBody>
          <a:bodyPr/>
          <a:lstStyle/>
          <a:p>
            <a:pPr>
              <a:defRPr/>
            </a:pPr>
            <a:r>
              <a:rPr lang="de-DE"/>
              <a:t>Ursula Henzinger</a:t>
            </a:r>
          </a:p>
        </p:txBody>
      </p:sp>
    </p:spTree>
    <p:extLst>
      <p:ext uri="{BB962C8B-B14F-4D97-AF65-F5344CB8AC3E}">
        <p14:creationId xmlns:p14="http://schemas.microsoft.com/office/powerpoint/2010/main" val="68981651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Line 2"/>
          <p:cNvSpPr>
            <a:spLocks noChangeShapeType="1"/>
          </p:cNvSpPr>
          <p:nvPr/>
        </p:nvSpPr>
        <p:spPr bwMode="auto">
          <a:xfrm flipV="1">
            <a:off x="1116013" y="2060575"/>
            <a:ext cx="0" cy="453707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de-DE"/>
          </a:p>
        </p:txBody>
      </p:sp>
      <p:sp>
        <p:nvSpPr>
          <p:cNvPr id="14339" name="Line 3"/>
          <p:cNvSpPr>
            <a:spLocks noChangeShapeType="1"/>
          </p:cNvSpPr>
          <p:nvPr/>
        </p:nvSpPr>
        <p:spPr bwMode="auto">
          <a:xfrm>
            <a:off x="1116013" y="6597650"/>
            <a:ext cx="7559675"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de-DE"/>
          </a:p>
        </p:txBody>
      </p:sp>
      <p:sp>
        <p:nvSpPr>
          <p:cNvPr id="14340" name="Line 4"/>
          <p:cNvSpPr>
            <a:spLocks noChangeShapeType="1"/>
          </p:cNvSpPr>
          <p:nvPr/>
        </p:nvSpPr>
        <p:spPr bwMode="auto">
          <a:xfrm>
            <a:off x="3348038" y="2276475"/>
            <a:ext cx="3744912" cy="41052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4341" name="Line 5"/>
          <p:cNvSpPr>
            <a:spLocks noChangeShapeType="1"/>
          </p:cNvSpPr>
          <p:nvPr/>
        </p:nvSpPr>
        <p:spPr bwMode="auto">
          <a:xfrm>
            <a:off x="2051050" y="3284538"/>
            <a:ext cx="6481763" cy="18002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4342" name="Line 6"/>
          <p:cNvSpPr>
            <a:spLocks noChangeShapeType="1"/>
          </p:cNvSpPr>
          <p:nvPr/>
        </p:nvSpPr>
        <p:spPr bwMode="auto">
          <a:xfrm flipV="1">
            <a:off x="3132138" y="2205038"/>
            <a:ext cx="3527425" cy="42481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4343" name="Line 7"/>
          <p:cNvSpPr>
            <a:spLocks noChangeShapeType="1"/>
          </p:cNvSpPr>
          <p:nvPr/>
        </p:nvSpPr>
        <p:spPr bwMode="auto">
          <a:xfrm flipV="1">
            <a:off x="2051050" y="3141663"/>
            <a:ext cx="6408738" cy="18716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4344" name="Text Box 8"/>
          <p:cNvSpPr txBox="1">
            <a:spLocks noChangeArrowheads="1"/>
          </p:cNvSpPr>
          <p:nvPr/>
        </p:nvSpPr>
        <p:spPr bwMode="auto">
          <a:xfrm>
            <a:off x="4140200" y="2636838"/>
            <a:ext cx="22320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tx1"/>
              </a:buClr>
              <a:buChar char="–"/>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50000"/>
              </a:spcBef>
              <a:buClrTx/>
              <a:buSzTx/>
              <a:buFontTx/>
              <a:buNone/>
            </a:pPr>
            <a:endParaRPr lang="de-DE" altLang="de-DE" sz="1800"/>
          </a:p>
        </p:txBody>
      </p:sp>
      <p:sp>
        <p:nvSpPr>
          <p:cNvPr id="14346" name="Text Box 10"/>
          <p:cNvSpPr txBox="1">
            <a:spLocks noChangeArrowheads="1"/>
          </p:cNvSpPr>
          <p:nvPr/>
        </p:nvSpPr>
        <p:spPr bwMode="auto">
          <a:xfrm>
            <a:off x="0" y="1341438"/>
            <a:ext cx="24320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tx1"/>
              </a:buClr>
              <a:buChar char="–"/>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r>
              <a:rPr lang="de-DE" altLang="de-DE" sz="1800" b="1" dirty="0">
                <a:solidFill>
                  <a:srgbClr val="FF0000"/>
                </a:solidFill>
              </a:rPr>
              <a:t>Herausforderungen</a:t>
            </a:r>
          </a:p>
          <a:p>
            <a:pPr eaLnBrk="1" hangingPunct="1">
              <a:spcBef>
                <a:spcPct val="0"/>
              </a:spcBef>
              <a:buClrTx/>
              <a:buSzTx/>
              <a:buFontTx/>
              <a:buNone/>
            </a:pPr>
            <a:r>
              <a:rPr lang="de-DE" altLang="de-DE" sz="1800" dirty="0"/>
              <a:t>hoch</a:t>
            </a:r>
          </a:p>
        </p:txBody>
      </p:sp>
      <p:sp>
        <p:nvSpPr>
          <p:cNvPr id="14347" name="Text Box 11"/>
          <p:cNvSpPr txBox="1">
            <a:spLocks noChangeArrowheads="1"/>
          </p:cNvSpPr>
          <p:nvPr/>
        </p:nvSpPr>
        <p:spPr bwMode="auto">
          <a:xfrm>
            <a:off x="4192588" y="203200"/>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tx1"/>
              </a:buClr>
              <a:buChar char="–"/>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endParaRPr lang="de-DE" altLang="de-DE" sz="1800"/>
          </a:p>
        </p:txBody>
      </p:sp>
      <p:sp>
        <p:nvSpPr>
          <p:cNvPr id="1701900" name="Text Box 12"/>
          <p:cNvSpPr txBox="1">
            <a:spLocks noChangeArrowheads="1"/>
          </p:cNvSpPr>
          <p:nvPr/>
        </p:nvSpPr>
        <p:spPr bwMode="auto">
          <a:xfrm>
            <a:off x="1692275" y="188913"/>
            <a:ext cx="7219950" cy="1200329"/>
          </a:xfrm>
          <a:prstGeom prst="rect">
            <a:avLst/>
          </a:prstGeom>
          <a:noFill/>
          <a:ln w="9525">
            <a:noFill/>
            <a:miter lim="800000"/>
            <a:headEnd/>
            <a:tailEnd/>
          </a:ln>
          <a:effectLst/>
        </p:spPr>
        <p:txBody>
          <a:bodyPr>
            <a:spAutoFit/>
          </a:bodyPr>
          <a:lstStyle/>
          <a:p>
            <a:pPr eaLnBrk="1" hangingPunct="1">
              <a:defRPr/>
            </a:pPr>
            <a:r>
              <a:rPr lang="de-DE" sz="3200" b="1" dirty="0">
                <a:solidFill>
                  <a:schemeClr val="hlink"/>
                </a:solidFill>
                <a:effectLst>
                  <a:outerShdw blurRad="38100" dist="38100" dir="2700000" algn="tl">
                    <a:srgbClr val="000000"/>
                  </a:outerShdw>
                </a:effectLst>
              </a:rPr>
              <a:t>"Flow"</a:t>
            </a:r>
            <a:r>
              <a:rPr lang="de-DE" sz="2400" b="1" dirty="0">
                <a:solidFill>
                  <a:schemeClr val="hlink"/>
                </a:solidFill>
                <a:effectLst>
                  <a:outerShdw blurRad="38100" dist="38100" dir="2700000" algn="tl">
                    <a:srgbClr val="000000"/>
                  </a:outerShdw>
                </a:effectLst>
              </a:rPr>
              <a:t/>
            </a:r>
            <a:br>
              <a:rPr lang="de-DE" sz="2400" b="1" dirty="0">
                <a:solidFill>
                  <a:schemeClr val="hlink"/>
                </a:solidFill>
                <a:effectLst>
                  <a:outerShdw blurRad="38100" dist="38100" dir="2700000" algn="tl">
                    <a:srgbClr val="000000"/>
                  </a:outerShdw>
                </a:effectLst>
              </a:rPr>
            </a:br>
            <a:r>
              <a:rPr lang="de-DE" sz="2400" b="1" dirty="0">
                <a:solidFill>
                  <a:schemeClr val="hlink"/>
                </a:solidFill>
                <a:effectLst>
                  <a:outerShdw blurRad="38100" dist="38100" dir="2700000" algn="tl">
                    <a:srgbClr val="000000"/>
                  </a:outerShdw>
                </a:effectLst>
              </a:rPr>
              <a:t> nach Mihaly </a:t>
            </a:r>
            <a:r>
              <a:rPr lang="de-DE" sz="2400" b="1" dirty="0" err="1" smtClean="0">
                <a:solidFill>
                  <a:schemeClr val="hlink"/>
                </a:solidFill>
                <a:effectLst>
                  <a:outerShdw blurRad="38100" dist="38100" dir="2700000" algn="tl">
                    <a:srgbClr val="000000"/>
                  </a:outerShdw>
                </a:effectLst>
              </a:rPr>
              <a:t>Csikszentmihalyi</a:t>
            </a:r>
            <a:endParaRPr lang="de-DE" sz="2400" b="1" dirty="0" smtClean="0">
              <a:solidFill>
                <a:schemeClr val="hlink"/>
              </a:solidFill>
              <a:effectLst>
                <a:outerShdw blurRad="38100" dist="38100" dir="2700000" algn="tl">
                  <a:srgbClr val="000000"/>
                </a:outerShdw>
              </a:effectLst>
            </a:endParaRPr>
          </a:p>
          <a:p>
            <a:pPr eaLnBrk="1" hangingPunct="1">
              <a:defRPr/>
            </a:pPr>
            <a:r>
              <a:rPr lang="en-US" sz="1600" dirty="0"/>
              <a:t>Flow. The Psychology of Optimal Experience. Harper </a:t>
            </a:r>
            <a:r>
              <a:rPr lang="en-US" sz="1600" dirty="0" smtClean="0"/>
              <a:t>2008</a:t>
            </a:r>
            <a:r>
              <a:rPr lang="de-DE" sz="1600" b="1" dirty="0" smtClean="0">
                <a:solidFill>
                  <a:schemeClr val="hlink"/>
                </a:solidFill>
                <a:effectLst>
                  <a:outerShdw blurRad="38100" dist="38100" dir="2700000" algn="tl">
                    <a:srgbClr val="000000"/>
                  </a:outerShdw>
                </a:effectLst>
              </a:rPr>
              <a:t> </a:t>
            </a:r>
            <a:endParaRPr lang="de-DE" sz="1600" b="1" dirty="0">
              <a:solidFill>
                <a:schemeClr val="hlink"/>
              </a:solidFill>
              <a:effectLst>
                <a:outerShdw blurRad="38100" dist="38100" dir="2700000" algn="tl">
                  <a:srgbClr val="000000"/>
                </a:outerShdw>
              </a:effectLst>
            </a:endParaRPr>
          </a:p>
        </p:txBody>
      </p:sp>
      <p:sp>
        <p:nvSpPr>
          <p:cNvPr id="14349" name="Rectangle 13"/>
          <p:cNvSpPr>
            <a:spLocks noChangeArrowheads="1"/>
          </p:cNvSpPr>
          <p:nvPr/>
        </p:nvSpPr>
        <p:spPr bwMode="auto">
          <a:xfrm>
            <a:off x="7235825" y="2205038"/>
            <a:ext cx="83343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tx1"/>
              </a:buClr>
              <a:buChar char="–"/>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r>
              <a:rPr lang="de-DE" altLang="de-DE" sz="1800"/>
              <a:t>"Flow"</a:t>
            </a:r>
          </a:p>
        </p:txBody>
      </p:sp>
    </p:spTree>
    <p:extLst>
      <p:ext uri="{BB962C8B-B14F-4D97-AF65-F5344CB8AC3E}">
        <p14:creationId xmlns:p14="http://schemas.microsoft.com/office/powerpoint/2010/main" val="317656097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Grafik 1" descr="P1020819.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79613" y="1341438"/>
            <a:ext cx="5759450" cy="431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ußzeilenplatzhalter 2"/>
          <p:cNvSpPr>
            <a:spLocks noGrp="1"/>
          </p:cNvSpPr>
          <p:nvPr>
            <p:ph type="ftr" sz="quarter" idx="11"/>
          </p:nvPr>
        </p:nvSpPr>
        <p:spPr/>
        <p:txBody>
          <a:bodyPr/>
          <a:lstStyle/>
          <a:p>
            <a:pPr>
              <a:defRPr/>
            </a:pPr>
            <a:r>
              <a:rPr lang="de-DE"/>
              <a:t>Ursula Henzinger</a:t>
            </a:r>
          </a:p>
        </p:txBody>
      </p:sp>
    </p:spTree>
    <p:extLst>
      <p:ext uri="{BB962C8B-B14F-4D97-AF65-F5344CB8AC3E}">
        <p14:creationId xmlns:p14="http://schemas.microsoft.com/office/powerpoint/2010/main" val="4169420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sz="3200" dirty="0" smtClean="0"/>
              <a:t>Themen des Zweijährigen</a:t>
            </a:r>
            <a:endParaRPr lang="de-DE" sz="3200" dirty="0"/>
          </a:p>
        </p:txBody>
      </p:sp>
      <p:sp>
        <p:nvSpPr>
          <p:cNvPr id="3" name="Inhaltsplatzhalter 2"/>
          <p:cNvSpPr>
            <a:spLocks noGrp="1"/>
          </p:cNvSpPr>
          <p:nvPr>
            <p:ph idx="1"/>
          </p:nvPr>
        </p:nvSpPr>
        <p:spPr/>
        <p:txBody>
          <a:bodyPr>
            <a:noAutofit/>
          </a:bodyPr>
          <a:lstStyle/>
          <a:p>
            <a:pPr>
              <a:defRPr/>
            </a:pPr>
            <a:r>
              <a:rPr lang="de-DE" sz="2400" dirty="0"/>
              <a:t>b</a:t>
            </a:r>
            <a:r>
              <a:rPr lang="de-DE" sz="2400" dirty="0" smtClean="0"/>
              <a:t>esonders </a:t>
            </a:r>
            <a:r>
              <a:rPr lang="de-DE" sz="2400" dirty="0"/>
              <a:t>attraktiv: Lebensraum der erweiterten Familie</a:t>
            </a:r>
          </a:p>
          <a:p>
            <a:pPr>
              <a:defRPr/>
            </a:pPr>
            <a:r>
              <a:rPr lang="de-DE" sz="2400" dirty="0"/>
              <a:t>Selbermachen</a:t>
            </a:r>
          </a:p>
          <a:p>
            <a:pPr>
              <a:defRPr/>
            </a:pPr>
            <a:r>
              <a:rPr lang="de-DE" sz="2400" dirty="0"/>
              <a:t>Beobachten, Vergleichen und Nachahmen</a:t>
            </a:r>
          </a:p>
          <a:p>
            <a:pPr>
              <a:defRPr/>
            </a:pPr>
            <a:r>
              <a:rPr lang="de-DE" sz="2400" dirty="0" err="1" smtClean="0"/>
              <a:t>nderen</a:t>
            </a:r>
            <a:r>
              <a:rPr lang="de-DE" sz="2400" dirty="0" smtClean="0"/>
              <a:t> </a:t>
            </a:r>
            <a:r>
              <a:rPr lang="de-DE" sz="2400" dirty="0"/>
              <a:t>Helfen – Kooperationsbereitschaft</a:t>
            </a:r>
          </a:p>
          <a:p>
            <a:pPr>
              <a:defRPr/>
            </a:pPr>
            <a:r>
              <a:rPr lang="de-DE" sz="2400" dirty="0"/>
              <a:t>Erste Erfahrungen mit Bedürfnis- und Impulsaufschub </a:t>
            </a:r>
          </a:p>
          <a:p>
            <a:pPr>
              <a:defRPr/>
            </a:pPr>
            <a:r>
              <a:rPr lang="de-DE" sz="2400" dirty="0"/>
              <a:t>Beginn, zu bewerten: Verlegenheit, Stolz, schlechtes Gewissen </a:t>
            </a:r>
          </a:p>
          <a:p>
            <a:pPr>
              <a:defRPr/>
            </a:pPr>
            <a:r>
              <a:rPr lang="de-DE" sz="2400" dirty="0"/>
              <a:t>Anerkennen, Danken, Wiedergutmachen</a:t>
            </a:r>
          </a:p>
          <a:p>
            <a:pPr>
              <a:defRPr/>
            </a:pPr>
            <a:r>
              <a:rPr lang="de-DE" sz="2400" dirty="0"/>
              <a:t>Als-Ob-Spiele, </a:t>
            </a:r>
            <a:r>
              <a:rPr lang="de-DE" sz="2400" dirty="0" smtClean="0"/>
              <a:t>Rollenspiele</a:t>
            </a:r>
            <a:endParaRPr lang="de-DE" sz="2400" dirty="0"/>
          </a:p>
        </p:txBody>
      </p:sp>
    </p:spTree>
    <p:extLst>
      <p:ext uri="{BB962C8B-B14F-4D97-AF65-F5344CB8AC3E}">
        <p14:creationId xmlns:p14="http://schemas.microsoft.com/office/powerpoint/2010/main" val="3133723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95234" name="Picture 2" descr="DSCF011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92275" y="1196975"/>
            <a:ext cx="5757863" cy="431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ußzeilenplatzhalter 2"/>
          <p:cNvSpPr>
            <a:spLocks noGrp="1"/>
          </p:cNvSpPr>
          <p:nvPr>
            <p:ph type="ftr" sz="quarter" idx="11"/>
          </p:nvPr>
        </p:nvSpPr>
        <p:spPr/>
        <p:txBody>
          <a:bodyPr/>
          <a:lstStyle/>
          <a:p>
            <a:pPr>
              <a:defRPr/>
            </a:pPr>
            <a:r>
              <a:rPr lang="de-DE"/>
              <a:t>Ursula Henzinger</a:t>
            </a:r>
          </a:p>
        </p:txBody>
      </p:sp>
    </p:spTree>
    <p:extLst>
      <p:ext uri="{BB962C8B-B14F-4D97-AF65-F5344CB8AC3E}">
        <p14:creationId xmlns:p14="http://schemas.microsoft.com/office/powerpoint/2010/main" val="906781002"/>
      </p:ext>
    </p:extLst>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Grafik 1" descr="Selina_Freud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55875" y="1341438"/>
            <a:ext cx="3971925" cy="431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ußzeilenplatzhalter 2"/>
          <p:cNvSpPr>
            <a:spLocks noGrp="1"/>
          </p:cNvSpPr>
          <p:nvPr>
            <p:ph type="ftr" sz="quarter" idx="11"/>
          </p:nvPr>
        </p:nvSpPr>
        <p:spPr/>
        <p:txBody>
          <a:bodyPr/>
          <a:lstStyle/>
          <a:p>
            <a:pPr>
              <a:defRPr/>
            </a:pPr>
            <a:r>
              <a:rPr lang="de-DE"/>
              <a:t>Ursula Henzinger</a:t>
            </a:r>
          </a:p>
        </p:txBody>
      </p:sp>
    </p:spTree>
    <p:extLst>
      <p:ext uri="{BB962C8B-B14F-4D97-AF65-F5344CB8AC3E}">
        <p14:creationId xmlns:p14="http://schemas.microsoft.com/office/powerpoint/2010/main" val="28245346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Grafik 1" descr="Selina_putzt.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51050" y="1196975"/>
            <a:ext cx="5184775" cy="431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ußzeilenplatzhalter 2"/>
          <p:cNvSpPr>
            <a:spLocks noGrp="1"/>
          </p:cNvSpPr>
          <p:nvPr>
            <p:ph type="ftr" sz="quarter" idx="11"/>
          </p:nvPr>
        </p:nvSpPr>
        <p:spPr/>
        <p:txBody>
          <a:bodyPr/>
          <a:lstStyle/>
          <a:p>
            <a:pPr>
              <a:defRPr/>
            </a:pPr>
            <a:r>
              <a:rPr lang="de-DE"/>
              <a:t>Ursula Henzinger</a:t>
            </a:r>
          </a:p>
        </p:txBody>
      </p:sp>
    </p:spTree>
    <p:extLst>
      <p:ext uri="{BB962C8B-B14F-4D97-AF65-F5344CB8AC3E}">
        <p14:creationId xmlns:p14="http://schemas.microsoft.com/office/powerpoint/2010/main" val="83679891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Grafik 1" descr="Selina_putzt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79613" y="1412875"/>
            <a:ext cx="5022850" cy="431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ußzeilenplatzhalter 2"/>
          <p:cNvSpPr>
            <a:spLocks noGrp="1"/>
          </p:cNvSpPr>
          <p:nvPr>
            <p:ph type="ftr" sz="quarter" idx="11"/>
          </p:nvPr>
        </p:nvSpPr>
        <p:spPr/>
        <p:txBody>
          <a:bodyPr/>
          <a:lstStyle/>
          <a:p>
            <a:pPr>
              <a:defRPr/>
            </a:pPr>
            <a:r>
              <a:rPr lang="de-DE"/>
              <a:t>Ursula Henzinger</a:t>
            </a:r>
          </a:p>
        </p:txBody>
      </p:sp>
    </p:spTree>
    <p:extLst>
      <p:ext uri="{BB962C8B-B14F-4D97-AF65-F5344CB8AC3E}">
        <p14:creationId xmlns:p14="http://schemas.microsoft.com/office/powerpoint/2010/main" val="311610977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sz="3200" dirty="0" smtClean="0"/>
              <a:t>Was kann das Dreijährige?</a:t>
            </a:r>
            <a:endParaRPr lang="de-DE" sz="3200" dirty="0"/>
          </a:p>
        </p:txBody>
      </p:sp>
      <p:sp>
        <p:nvSpPr>
          <p:cNvPr id="3" name="Inhaltsplatzhalter 2"/>
          <p:cNvSpPr>
            <a:spLocks noGrp="1"/>
          </p:cNvSpPr>
          <p:nvPr>
            <p:ph idx="1"/>
          </p:nvPr>
        </p:nvSpPr>
        <p:spPr/>
        <p:txBody>
          <a:bodyPr>
            <a:noAutofit/>
          </a:bodyPr>
          <a:lstStyle/>
          <a:p>
            <a:pPr marL="0" indent="0">
              <a:buNone/>
              <a:defRPr/>
            </a:pPr>
            <a:r>
              <a:rPr lang="de-DE" sz="2800" dirty="0"/>
              <a:t>die Stimmung seiner Umgebung aufnehmen und ausdrücken, das Zusammensein genießen, ganz bei sich sein, neugierig nach attraktiven Reizen suchen, sich mit Unsicherheit, Schmerz und Leid vertrauensvoll an die Mutter wenden, Gefühle anderer anerkennen</a:t>
            </a:r>
          </a:p>
          <a:p>
            <a:pPr>
              <a:defRPr/>
            </a:pPr>
            <a:r>
              <a:rPr lang="de-DE" sz="2800" dirty="0">
                <a:solidFill>
                  <a:srgbClr val="0070C0"/>
                </a:solidFill>
              </a:rPr>
              <a:t>spielerisch Ordnungen einhalten und Regeln </a:t>
            </a:r>
            <a:r>
              <a:rPr lang="de-DE" sz="2800" dirty="0" smtClean="0">
                <a:solidFill>
                  <a:srgbClr val="0070C0"/>
                </a:solidFill>
              </a:rPr>
              <a:t>befolgen</a:t>
            </a:r>
            <a:endParaRPr lang="de-DE" sz="2800" dirty="0">
              <a:solidFill>
                <a:srgbClr val="0070C0"/>
              </a:solidFill>
            </a:endParaRPr>
          </a:p>
        </p:txBody>
      </p:sp>
    </p:spTree>
    <p:extLst>
      <p:ext uri="{BB962C8B-B14F-4D97-AF65-F5344CB8AC3E}">
        <p14:creationId xmlns:p14="http://schemas.microsoft.com/office/powerpoint/2010/main" val="3350485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p:cNvSpPr>
            <a:spLocks noGrp="1"/>
          </p:cNvSpPr>
          <p:nvPr>
            <p:ph type="ftr" sz="quarter" idx="11"/>
          </p:nvPr>
        </p:nvSpPr>
        <p:spPr/>
        <p:txBody>
          <a:bodyPr/>
          <a:lstStyle/>
          <a:p>
            <a:pPr>
              <a:defRPr/>
            </a:pPr>
            <a:r>
              <a:rPr lang="de-DE" smtClean="0"/>
              <a:t>Ursula Henzinger</a:t>
            </a:r>
            <a:endParaRPr lang="de-DE"/>
          </a:p>
        </p:txBody>
      </p:sp>
      <p:pic>
        <p:nvPicPr>
          <p:cNvPr id="100355" name="Grafik 2" descr="P1050368.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79613" y="1268413"/>
            <a:ext cx="5759450" cy="431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39939320"/>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p:cNvSpPr>
            <a:spLocks noGrp="1"/>
          </p:cNvSpPr>
          <p:nvPr>
            <p:ph type="ftr" sz="quarter" idx="11"/>
          </p:nvPr>
        </p:nvSpPr>
        <p:spPr/>
        <p:txBody>
          <a:bodyPr/>
          <a:lstStyle/>
          <a:p>
            <a:pPr>
              <a:defRPr/>
            </a:pPr>
            <a:r>
              <a:rPr lang="de-DE" smtClean="0"/>
              <a:t>Ursula Henzinger</a:t>
            </a:r>
            <a:endParaRPr lang="de-DE"/>
          </a:p>
        </p:txBody>
      </p:sp>
      <p:pic>
        <p:nvPicPr>
          <p:cNvPr id="101379" name="Grafik 2" descr="P1050404.JPG"/>
          <p:cNvPicPr>
            <a:picLocks noChangeAspect="1"/>
          </p:cNvPicPr>
          <p:nvPr/>
        </p:nvPicPr>
        <p:blipFill>
          <a:blip r:embed="rId2">
            <a:extLst>
              <a:ext uri="{28A0092B-C50C-407E-A947-70E740481C1C}">
                <a14:useLocalDpi xmlns:a14="http://schemas.microsoft.com/office/drawing/2010/main" val="0"/>
              </a:ext>
            </a:extLst>
          </a:blip>
          <a:srcRect l="6688" t="10101" r="42912" b="33200"/>
          <a:stretch>
            <a:fillRect/>
          </a:stretch>
        </p:blipFill>
        <p:spPr bwMode="auto">
          <a:xfrm>
            <a:off x="1979613" y="1125538"/>
            <a:ext cx="5119687" cy="431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6353056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p:cNvSpPr>
            <a:spLocks noGrp="1"/>
          </p:cNvSpPr>
          <p:nvPr>
            <p:ph type="ftr" sz="quarter" idx="11"/>
          </p:nvPr>
        </p:nvSpPr>
        <p:spPr/>
        <p:txBody>
          <a:bodyPr/>
          <a:lstStyle/>
          <a:p>
            <a:pPr>
              <a:defRPr/>
            </a:pPr>
            <a:r>
              <a:rPr lang="de-DE" smtClean="0"/>
              <a:t>Ursula Henzinger</a:t>
            </a:r>
            <a:endParaRPr lang="de-DE"/>
          </a:p>
        </p:txBody>
      </p:sp>
      <p:pic>
        <p:nvPicPr>
          <p:cNvPr id="102403" name="Grafik 2" descr="P1050350.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92275" y="1268413"/>
            <a:ext cx="5759450" cy="431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4411716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386" name="Line 2"/>
          <p:cNvSpPr>
            <a:spLocks noChangeShapeType="1"/>
          </p:cNvSpPr>
          <p:nvPr/>
        </p:nvSpPr>
        <p:spPr bwMode="auto">
          <a:xfrm flipV="1">
            <a:off x="1116013" y="2060575"/>
            <a:ext cx="0" cy="453707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de-DE"/>
          </a:p>
        </p:txBody>
      </p:sp>
      <p:sp>
        <p:nvSpPr>
          <p:cNvPr id="16387" name="Line 3"/>
          <p:cNvSpPr>
            <a:spLocks noChangeShapeType="1"/>
          </p:cNvSpPr>
          <p:nvPr/>
        </p:nvSpPr>
        <p:spPr bwMode="auto">
          <a:xfrm>
            <a:off x="1116013" y="6597650"/>
            <a:ext cx="7559675"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de-DE"/>
          </a:p>
        </p:txBody>
      </p:sp>
      <p:sp>
        <p:nvSpPr>
          <p:cNvPr id="16388" name="Line 4"/>
          <p:cNvSpPr>
            <a:spLocks noChangeShapeType="1"/>
          </p:cNvSpPr>
          <p:nvPr/>
        </p:nvSpPr>
        <p:spPr bwMode="auto">
          <a:xfrm>
            <a:off x="3348038" y="2276475"/>
            <a:ext cx="3744912" cy="41052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6389" name="Line 5"/>
          <p:cNvSpPr>
            <a:spLocks noChangeShapeType="1"/>
          </p:cNvSpPr>
          <p:nvPr/>
        </p:nvSpPr>
        <p:spPr bwMode="auto">
          <a:xfrm>
            <a:off x="2051050" y="3284538"/>
            <a:ext cx="6481763" cy="18002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6390" name="Line 6"/>
          <p:cNvSpPr>
            <a:spLocks noChangeShapeType="1"/>
          </p:cNvSpPr>
          <p:nvPr/>
        </p:nvSpPr>
        <p:spPr bwMode="auto">
          <a:xfrm flipV="1">
            <a:off x="3132138" y="2205038"/>
            <a:ext cx="3527425" cy="42481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6391" name="Line 7"/>
          <p:cNvSpPr>
            <a:spLocks noChangeShapeType="1"/>
          </p:cNvSpPr>
          <p:nvPr/>
        </p:nvSpPr>
        <p:spPr bwMode="auto">
          <a:xfrm flipV="1">
            <a:off x="2051050" y="3141663"/>
            <a:ext cx="6408738" cy="18716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6392" name="Text Box 8"/>
          <p:cNvSpPr txBox="1">
            <a:spLocks noChangeArrowheads="1"/>
          </p:cNvSpPr>
          <p:nvPr/>
        </p:nvSpPr>
        <p:spPr bwMode="auto">
          <a:xfrm>
            <a:off x="3924300" y="2205038"/>
            <a:ext cx="22320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tx1"/>
              </a:buClr>
              <a:buChar char="–"/>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50000"/>
              </a:spcBef>
              <a:buClrTx/>
              <a:buSzTx/>
              <a:buFontTx/>
              <a:buNone/>
            </a:pPr>
            <a:endParaRPr lang="de-DE" altLang="de-DE" sz="1800"/>
          </a:p>
        </p:txBody>
      </p:sp>
      <p:sp>
        <p:nvSpPr>
          <p:cNvPr id="16393" name="Text Box 9"/>
          <p:cNvSpPr txBox="1">
            <a:spLocks noChangeArrowheads="1"/>
          </p:cNvSpPr>
          <p:nvPr/>
        </p:nvSpPr>
        <p:spPr bwMode="auto">
          <a:xfrm>
            <a:off x="4140200" y="2636838"/>
            <a:ext cx="22320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tx1"/>
              </a:buClr>
              <a:buChar char="–"/>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50000"/>
              </a:spcBef>
              <a:buClrTx/>
              <a:buSzTx/>
              <a:buFontTx/>
              <a:buNone/>
            </a:pPr>
            <a:endParaRPr lang="de-DE" altLang="de-DE" sz="1800"/>
          </a:p>
        </p:txBody>
      </p:sp>
      <p:sp>
        <p:nvSpPr>
          <p:cNvPr id="16394" name="Text Box 10"/>
          <p:cNvSpPr txBox="1">
            <a:spLocks noChangeArrowheads="1"/>
          </p:cNvSpPr>
          <p:nvPr/>
        </p:nvSpPr>
        <p:spPr bwMode="auto">
          <a:xfrm>
            <a:off x="4427538" y="5805488"/>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tx1"/>
              </a:buClr>
              <a:buChar char="–"/>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endParaRPr lang="de-DE" altLang="de-DE" sz="1800"/>
          </a:p>
        </p:txBody>
      </p:sp>
      <p:sp>
        <p:nvSpPr>
          <p:cNvPr id="16395" name="Text Box 11"/>
          <p:cNvSpPr txBox="1">
            <a:spLocks noChangeArrowheads="1"/>
          </p:cNvSpPr>
          <p:nvPr/>
        </p:nvSpPr>
        <p:spPr bwMode="auto">
          <a:xfrm>
            <a:off x="7288213" y="3876675"/>
            <a:ext cx="107791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tx1"/>
              </a:buClr>
              <a:buChar char="–"/>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r>
              <a:rPr lang="de-DE" altLang="de-DE" sz="1800"/>
              <a:t>Kontrolle</a:t>
            </a:r>
          </a:p>
        </p:txBody>
      </p:sp>
      <p:sp>
        <p:nvSpPr>
          <p:cNvPr id="16396" name="Text Box 12"/>
          <p:cNvSpPr txBox="1">
            <a:spLocks noChangeArrowheads="1"/>
          </p:cNvSpPr>
          <p:nvPr/>
        </p:nvSpPr>
        <p:spPr bwMode="auto">
          <a:xfrm>
            <a:off x="6784975" y="2651125"/>
            <a:ext cx="8334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tx1"/>
              </a:buClr>
              <a:buChar char="–"/>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r>
              <a:rPr lang="de-DE" altLang="de-DE" sz="1800"/>
              <a:t>"Flow"</a:t>
            </a:r>
          </a:p>
        </p:txBody>
      </p:sp>
      <p:sp>
        <p:nvSpPr>
          <p:cNvPr id="16397" name="Text Box 13"/>
          <p:cNvSpPr txBox="1">
            <a:spLocks noChangeArrowheads="1"/>
          </p:cNvSpPr>
          <p:nvPr/>
        </p:nvSpPr>
        <p:spPr bwMode="auto">
          <a:xfrm>
            <a:off x="1116013" y="6414294"/>
            <a:ext cx="7067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tx1"/>
              </a:buClr>
              <a:buChar char="–"/>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r>
              <a:rPr lang="de-DE" altLang="de-DE" sz="1800" b="1" dirty="0">
                <a:solidFill>
                  <a:srgbClr val="0070C0"/>
                </a:solidFill>
              </a:rPr>
              <a:t>Fähigkeiten</a:t>
            </a:r>
            <a:r>
              <a:rPr lang="de-DE" altLang="de-DE" sz="1800" dirty="0"/>
              <a:t>						hoch</a:t>
            </a:r>
          </a:p>
        </p:txBody>
      </p:sp>
      <p:sp>
        <p:nvSpPr>
          <p:cNvPr id="16398" name="Text Box 14"/>
          <p:cNvSpPr txBox="1">
            <a:spLocks noChangeArrowheads="1"/>
          </p:cNvSpPr>
          <p:nvPr/>
        </p:nvSpPr>
        <p:spPr bwMode="auto">
          <a:xfrm>
            <a:off x="0" y="1341438"/>
            <a:ext cx="24320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tx1"/>
              </a:buClr>
              <a:buChar char="–"/>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r>
              <a:rPr lang="de-DE" altLang="de-DE" sz="1800" b="1" dirty="0">
                <a:solidFill>
                  <a:srgbClr val="FF0000"/>
                </a:solidFill>
              </a:rPr>
              <a:t>Herausforderungen</a:t>
            </a:r>
          </a:p>
          <a:p>
            <a:pPr eaLnBrk="1" hangingPunct="1">
              <a:spcBef>
                <a:spcPct val="0"/>
              </a:spcBef>
              <a:buClrTx/>
              <a:buSzTx/>
              <a:buFontTx/>
              <a:buNone/>
            </a:pPr>
            <a:r>
              <a:rPr lang="de-DE" altLang="de-DE" sz="1800" dirty="0"/>
              <a:t>hoch</a:t>
            </a:r>
          </a:p>
        </p:txBody>
      </p:sp>
      <p:sp>
        <p:nvSpPr>
          <p:cNvPr id="16399" name="Text Box 15"/>
          <p:cNvSpPr txBox="1">
            <a:spLocks noChangeArrowheads="1"/>
          </p:cNvSpPr>
          <p:nvPr/>
        </p:nvSpPr>
        <p:spPr bwMode="auto">
          <a:xfrm>
            <a:off x="4192588" y="203200"/>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tx1"/>
              </a:buClr>
              <a:buChar char="–"/>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endParaRPr lang="de-DE" altLang="de-DE" sz="1800"/>
          </a:p>
        </p:txBody>
      </p:sp>
      <p:sp>
        <p:nvSpPr>
          <p:cNvPr id="1703952" name="Text Box 16"/>
          <p:cNvSpPr txBox="1">
            <a:spLocks noChangeArrowheads="1"/>
          </p:cNvSpPr>
          <p:nvPr/>
        </p:nvSpPr>
        <p:spPr bwMode="auto">
          <a:xfrm>
            <a:off x="1692275" y="188913"/>
            <a:ext cx="7219950" cy="954087"/>
          </a:xfrm>
          <a:prstGeom prst="rect">
            <a:avLst/>
          </a:prstGeom>
          <a:noFill/>
          <a:ln w="9525">
            <a:noFill/>
            <a:miter lim="800000"/>
            <a:headEnd/>
            <a:tailEnd/>
          </a:ln>
          <a:effectLst/>
        </p:spPr>
        <p:txBody>
          <a:bodyPr>
            <a:spAutoFit/>
          </a:bodyPr>
          <a:lstStyle/>
          <a:p>
            <a:pPr eaLnBrk="1" hangingPunct="1">
              <a:defRPr/>
            </a:pPr>
            <a:r>
              <a:rPr lang="de-DE" sz="3200" b="1" i="1" dirty="0">
                <a:solidFill>
                  <a:schemeClr val="hlink"/>
                </a:solidFill>
                <a:effectLst>
                  <a:outerShdw blurRad="38100" dist="38100" dir="2700000" algn="tl">
                    <a:srgbClr val="000000"/>
                  </a:outerShdw>
                </a:effectLst>
              </a:rPr>
              <a:t>Flow</a:t>
            </a:r>
            <a:r>
              <a:rPr lang="de-DE" sz="2400" b="1" dirty="0">
                <a:solidFill>
                  <a:schemeClr val="hlink"/>
                </a:solidFill>
                <a:effectLst>
                  <a:outerShdw blurRad="38100" dist="38100" dir="2700000" algn="tl">
                    <a:srgbClr val="000000"/>
                  </a:outerShdw>
                </a:effectLst>
              </a:rPr>
              <a:t/>
            </a:r>
            <a:br>
              <a:rPr lang="de-DE" sz="2400" b="1" dirty="0">
                <a:solidFill>
                  <a:schemeClr val="hlink"/>
                </a:solidFill>
                <a:effectLst>
                  <a:outerShdw blurRad="38100" dist="38100" dir="2700000" algn="tl">
                    <a:srgbClr val="000000"/>
                  </a:outerShdw>
                </a:effectLst>
              </a:rPr>
            </a:br>
            <a:r>
              <a:rPr lang="de-DE" sz="2400" b="1" dirty="0">
                <a:solidFill>
                  <a:schemeClr val="hlink"/>
                </a:solidFill>
                <a:effectLst>
                  <a:outerShdw blurRad="38100" dist="38100" dir="2700000" algn="tl">
                    <a:srgbClr val="000000"/>
                  </a:outerShdw>
                </a:effectLst>
              </a:rPr>
              <a:t> nach Mihaly </a:t>
            </a:r>
            <a:r>
              <a:rPr lang="de-DE" sz="2400" b="1" dirty="0" err="1">
                <a:solidFill>
                  <a:schemeClr val="hlink"/>
                </a:solidFill>
                <a:effectLst>
                  <a:outerShdw blurRad="38100" dist="38100" dir="2700000" algn="tl">
                    <a:srgbClr val="000000"/>
                  </a:outerShdw>
                </a:effectLst>
              </a:rPr>
              <a:t>Csikszentmihalyi</a:t>
            </a:r>
            <a:r>
              <a:rPr lang="de-DE" sz="2400" b="1" dirty="0">
                <a:solidFill>
                  <a:schemeClr val="hlink"/>
                </a:solidFill>
                <a:effectLst>
                  <a:outerShdw blurRad="38100" dist="38100" dir="2700000" algn="tl">
                    <a:srgbClr val="000000"/>
                  </a:outerShdw>
                </a:effectLst>
              </a:rPr>
              <a:t> </a:t>
            </a:r>
          </a:p>
        </p:txBody>
      </p:sp>
      <p:sp>
        <p:nvSpPr>
          <p:cNvPr id="16401" name="Text Box 17"/>
          <p:cNvSpPr txBox="1">
            <a:spLocks noChangeArrowheads="1"/>
          </p:cNvSpPr>
          <p:nvPr/>
        </p:nvSpPr>
        <p:spPr bwMode="auto">
          <a:xfrm>
            <a:off x="6804025" y="5229225"/>
            <a:ext cx="15287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tx1"/>
              </a:buClr>
              <a:buChar char="–"/>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r>
              <a:rPr lang="de-DE" altLang="de-DE" sz="1800"/>
              <a:t>Gelassenheit </a:t>
            </a:r>
          </a:p>
        </p:txBody>
      </p:sp>
    </p:spTree>
    <p:extLst>
      <p:ext uri="{BB962C8B-B14F-4D97-AF65-F5344CB8AC3E}">
        <p14:creationId xmlns:p14="http://schemas.microsoft.com/office/powerpoint/2010/main" val="3890530591"/>
      </p:ext>
    </p:extLst>
  </p:cSld>
  <p:clrMapOvr>
    <a:masterClrMapping/>
  </p:clrMapOvr>
  <p:transition spd="slow"/>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250" y="1412875"/>
            <a:ext cx="6159500" cy="431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ußzeilenplatzhalter 2"/>
          <p:cNvSpPr>
            <a:spLocks noGrp="1"/>
          </p:cNvSpPr>
          <p:nvPr>
            <p:ph type="ftr" sz="quarter" idx="11"/>
          </p:nvPr>
        </p:nvSpPr>
        <p:spPr/>
        <p:txBody>
          <a:bodyPr/>
          <a:lstStyle/>
          <a:p>
            <a:pPr>
              <a:defRPr/>
            </a:pPr>
            <a:r>
              <a:rPr lang="de-DE"/>
              <a:t>Ursula Henzinger</a:t>
            </a:r>
          </a:p>
        </p:txBody>
      </p:sp>
    </p:spTree>
    <p:extLst>
      <p:ext uri="{BB962C8B-B14F-4D97-AF65-F5344CB8AC3E}">
        <p14:creationId xmlns:p14="http://schemas.microsoft.com/office/powerpoint/2010/main" val="3050318577"/>
      </p:ext>
    </p:extLst>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normAutofit/>
          </a:bodyPr>
          <a:lstStyle/>
          <a:p>
            <a:r>
              <a:rPr lang="de-DE" sz="3200" dirty="0" smtClean="0"/>
              <a:t>Themen des Dreijährigen</a:t>
            </a:r>
            <a:endParaRPr lang="de-DE" sz="3200" dirty="0"/>
          </a:p>
        </p:txBody>
      </p:sp>
      <p:sp>
        <p:nvSpPr>
          <p:cNvPr id="5" name="Inhaltsplatzhalter 4"/>
          <p:cNvSpPr>
            <a:spLocks noGrp="1"/>
          </p:cNvSpPr>
          <p:nvPr>
            <p:ph idx="1"/>
          </p:nvPr>
        </p:nvSpPr>
        <p:spPr/>
        <p:txBody>
          <a:bodyPr>
            <a:noAutofit/>
          </a:bodyPr>
          <a:lstStyle/>
          <a:p>
            <a:pPr>
              <a:defRPr/>
            </a:pPr>
            <a:r>
              <a:rPr lang="de-DE" sz="2400" dirty="0"/>
              <a:t>b</a:t>
            </a:r>
            <a:r>
              <a:rPr lang="de-DE" sz="2400" dirty="0" smtClean="0"/>
              <a:t>esonders </a:t>
            </a:r>
            <a:r>
              <a:rPr lang="de-DE" sz="2400" dirty="0"/>
              <a:t>attraktiv: Welt der selbstorganisierten Kindergemeinschaft</a:t>
            </a:r>
          </a:p>
          <a:p>
            <a:pPr>
              <a:defRPr/>
            </a:pPr>
            <a:r>
              <a:rPr lang="de-DE" sz="2400" dirty="0"/>
              <a:t>Interesse für Ordnungen und Hierarchien</a:t>
            </a:r>
          </a:p>
          <a:p>
            <a:pPr>
              <a:defRPr/>
            </a:pPr>
            <a:r>
              <a:rPr lang="de-DE" sz="2400" dirty="0"/>
              <a:t>Planen, Ausführen (Handlungsketten)</a:t>
            </a:r>
          </a:p>
          <a:p>
            <a:pPr>
              <a:defRPr/>
            </a:pPr>
            <a:r>
              <a:rPr lang="de-DE" sz="2400" dirty="0"/>
              <a:t>Austragen von Triebkonflikten</a:t>
            </a:r>
          </a:p>
          <a:p>
            <a:pPr>
              <a:defRPr/>
            </a:pPr>
            <a:r>
              <a:rPr lang="de-DE" sz="2400" dirty="0"/>
              <a:t>Wirkung von Bezugssystemen</a:t>
            </a:r>
          </a:p>
          <a:p>
            <a:pPr>
              <a:defRPr/>
            </a:pPr>
            <a:r>
              <a:rPr lang="de-DE" sz="2400" dirty="0"/>
              <a:t>Freude an Geschichten</a:t>
            </a:r>
          </a:p>
          <a:p>
            <a:pPr>
              <a:defRPr/>
            </a:pPr>
            <a:r>
              <a:rPr lang="de-DE" sz="2400" dirty="0"/>
              <a:t>Vorfreude  und Ängste aufgrund von Vorstellungen</a:t>
            </a:r>
          </a:p>
          <a:p>
            <a:pPr>
              <a:defRPr/>
            </a:pPr>
            <a:r>
              <a:rPr lang="de-DE" sz="2400" dirty="0" smtClean="0"/>
              <a:t>Alpträume</a:t>
            </a:r>
            <a:endParaRPr lang="de-DE" sz="2400" dirty="0"/>
          </a:p>
        </p:txBody>
      </p:sp>
    </p:spTree>
    <p:extLst>
      <p:ext uri="{BB962C8B-B14F-4D97-AF65-F5344CB8AC3E}">
        <p14:creationId xmlns:p14="http://schemas.microsoft.com/office/powerpoint/2010/main" val="2739392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2" descr="DSCF494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19250" y="981075"/>
            <a:ext cx="5759450" cy="431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ußzeilenplatzhalter 2"/>
          <p:cNvSpPr>
            <a:spLocks noGrp="1"/>
          </p:cNvSpPr>
          <p:nvPr>
            <p:ph type="ftr" sz="quarter" idx="11"/>
          </p:nvPr>
        </p:nvSpPr>
        <p:spPr/>
        <p:txBody>
          <a:bodyPr/>
          <a:lstStyle/>
          <a:p>
            <a:pPr>
              <a:defRPr/>
            </a:pPr>
            <a:r>
              <a:rPr lang="de-DE"/>
              <a:t>Ursula Henzinger</a:t>
            </a:r>
          </a:p>
        </p:txBody>
      </p:sp>
    </p:spTree>
    <p:extLst>
      <p:ext uri="{BB962C8B-B14F-4D97-AF65-F5344CB8AC3E}">
        <p14:creationId xmlns:p14="http://schemas.microsoft.com/office/powerpoint/2010/main" val="4083418305"/>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2" descr="DSCF494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35150" y="1341438"/>
            <a:ext cx="5759450" cy="431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ußzeilenplatzhalter 2"/>
          <p:cNvSpPr>
            <a:spLocks noGrp="1"/>
          </p:cNvSpPr>
          <p:nvPr>
            <p:ph type="ftr" sz="quarter" idx="11"/>
          </p:nvPr>
        </p:nvSpPr>
        <p:spPr/>
        <p:txBody>
          <a:bodyPr/>
          <a:lstStyle/>
          <a:p>
            <a:pPr>
              <a:defRPr/>
            </a:pPr>
            <a:r>
              <a:rPr lang="de-DE"/>
              <a:t>Ursula Henzinger</a:t>
            </a:r>
          </a:p>
        </p:txBody>
      </p:sp>
    </p:spTree>
    <p:extLst>
      <p:ext uri="{BB962C8B-B14F-4D97-AF65-F5344CB8AC3E}">
        <p14:creationId xmlns:p14="http://schemas.microsoft.com/office/powerpoint/2010/main" val="656657662"/>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2" descr="DSCF272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35150" y="1484313"/>
            <a:ext cx="5759450" cy="432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ußzeilenplatzhalter 2"/>
          <p:cNvSpPr>
            <a:spLocks noGrp="1"/>
          </p:cNvSpPr>
          <p:nvPr>
            <p:ph type="ftr" sz="quarter" idx="11"/>
          </p:nvPr>
        </p:nvSpPr>
        <p:spPr/>
        <p:txBody>
          <a:bodyPr/>
          <a:lstStyle/>
          <a:p>
            <a:pPr>
              <a:defRPr/>
            </a:pPr>
            <a:r>
              <a:rPr lang="de-DE"/>
              <a:t>Ursula Henzinger</a:t>
            </a:r>
          </a:p>
        </p:txBody>
      </p:sp>
    </p:spTree>
    <p:extLst>
      <p:ext uri="{BB962C8B-B14F-4D97-AF65-F5344CB8AC3E}">
        <p14:creationId xmlns:p14="http://schemas.microsoft.com/office/powerpoint/2010/main" val="2415403113"/>
      </p:ext>
    </p:extLst>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p:cNvSpPr>
            <a:spLocks noGrp="1"/>
          </p:cNvSpPr>
          <p:nvPr>
            <p:ph type="ftr" sz="quarter" idx="11"/>
          </p:nvPr>
        </p:nvSpPr>
        <p:spPr/>
        <p:txBody>
          <a:bodyPr/>
          <a:lstStyle/>
          <a:p>
            <a:pPr>
              <a:defRPr/>
            </a:pPr>
            <a:r>
              <a:rPr lang="de-DE" smtClean="0"/>
              <a:t>Ursula Henzinger</a:t>
            </a:r>
            <a:endParaRPr lang="de-DE"/>
          </a:p>
        </p:txBody>
      </p:sp>
      <p:pic>
        <p:nvPicPr>
          <p:cNvPr id="109571" name="Grafik 2" descr="P105046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19250" y="1412875"/>
            <a:ext cx="5761038" cy="431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19327820"/>
      </p:ext>
    </p:extLst>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p:cNvSpPr>
            <a:spLocks noGrp="1"/>
          </p:cNvSpPr>
          <p:nvPr>
            <p:ph type="ftr" sz="quarter" idx="11"/>
          </p:nvPr>
        </p:nvSpPr>
        <p:spPr/>
        <p:txBody>
          <a:bodyPr/>
          <a:lstStyle/>
          <a:p>
            <a:pPr>
              <a:defRPr/>
            </a:pPr>
            <a:r>
              <a:rPr lang="de-DE" smtClean="0"/>
              <a:t>Ursula Henzinger</a:t>
            </a:r>
            <a:endParaRPr lang="de-DE"/>
          </a:p>
        </p:txBody>
      </p:sp>
      <p:pic>
        <p:nvPicPr>
          <p:cNvPr id="110595" name="Grafik 2" descr="P1050466.JPG"/>
          <p:cNvPicPr>
            <a:picLocks noChangeAspect="1"/>
          </p:cNvPicPr>
          <p:nvPr/>
        </p:nvPicPr>
        <p:blipFill>
          <a:blip r:embed="rId2">
            <a:extLst>
              <a:ext uri="{28A0092B-C50C-407E-A947-70E740481C1C}">
                <a14:useLocalDpi xmlns:a14="http://schemas.microsoft.com/office/drawing/2010/main" val="0"/>
              </a:ext>
            </a:extLst>
          </a:blip>
          <a:srcRect l="27164" t="44749" r="36613" b="6950"/>
          <a:stretch>
            <a:fillRect/>
          </a:stretch>
        </p:blipFill>
        <p:spPr bwMode="auto">
          <a:xfrm>
            <a:off x="2411413" y="1196975"/>
            <a:ext cx="4319587" cy="431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77119241"/>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p:cNvSpPr>
            <a:spLocks noGrp="1"/>
          </p:cNvSpPr>
          <p:nvPr>
            <p:ph type="ftr" sz="quarter" idx="11"/>
          </p:nvPr>
        </p:nvSpPr>
        <p:spPr/>
        <p:txBody>
          <a:bodyPr/>
          <a:lstStyle/>
          <a:p>
            <a:pPr>
              <a:defRPr/>
            </a:pPr>
            <a:r>
              <a:rPr lang="de-DE" smtClean="0"/>
              <a:t>Ursula Henzinger</a:t>
            </a:r>
            <a:endParaRPr lang="de-DE"/>
          </a:p>
        </p:txBody>
      </p:sp>
      <p:pic>
        <p:nvPicPr>
          <p:cNvPr id="111619" name="Grafik 2" descr="P1050462.JPG"/>
          <p:cNvPicPr>
            <a:picLocks noChangeAspect="1"/>
          </p:cNvPicPr>
          <p:nvPr/>
        </p:nvPicPr>
        <p:blipFill>
          <a:blip r:embed="rId2">
            <a:extLst>
              <a:ext uri="{28A0092B-C50C-407E-A947-70E740481C1C}">
                <a14:useLocalDpi xmlns:a14="http://schemas.microsoft.com/office/drawing/2010/main" val="0"/>
              </a:ext>
            </a:extLst>
          </a:blip>
          <a:srcRect l="19289" t="14301"/>
          <a:stretch>
            <a:fillRect/>
          </a:stretch>
        </p:blipFill>
        <p:spPr bwMode="auto">
          <a:xfrm>
            <a:off x="1979613" y="1412875"/>
            <a:ext cx="5424487" cy="431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90469605"/>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Rectangle 2"/>
          <p:cNvSpPr>
            <a:spLocks noGrp="1" noChangeArrowheads="1"/>
          </p:cNvSpPr>
          <p:nvPr>
            <p:ph type="title"/>
          </p:nvPr>
        </p:nvSpPr>
        <p:spPr>
          <a:xfrm>
            <a:off x="457200" y="277813"/>
            <a:ext cx="8229600" cy="1293812"/>
          </a:xfrm>
        </p:spPr>
        <p:txBody>
          <a:bodyPr>
            <a:normAutofit/>
          </a:bodyPr>
          <a:lstStyle/>
          <a:p>
            <a:pPr algn="ctr" eaLnBrk="1" hangingPunct="1"/>
            <a:r>
              <a:rPr lang="de-DE" altLang="de-DE" sz="2800" b="1" dirty="0"/>
              <a:t>3</a:t>
            </a:r>
            <a:r>
              <a:rPr lang="de-DE" altLang="de-DE" sz="2800" b="1" dirty="0" smtClean="0"/>
              <a:t>. Reifungsschritt zur sozialen Kompetenz</a:t>
            </a:r>
            <a:br>
              <a:rPr lang="de-DE" altLang="de-DE" sz="2800" b="1" dirty="0" smtClean="0"/>
            </a:br>
            <a:r>
              <a:rPr lang="de-DE" altLang="de-DE" sz="2000" dirty="0" smtClean="0"/>
              <a:t>im Alter von 4-5 </a:t>
            </a:r>
            <a:r>
              <a:rPr lang="de-DE" altLang="de-DE" sz="2000" dirty="0" err="1" smtClean="0"/>
              <a:t>jahren</a:t>
            </a:r>
            <a:endParaRPr lang="de-DE" altLang="de-DE" sz="2000" dirty="0"/>
          </a:p>
        </p:txBody>
      </p:sp>
      <p:sp>
        <p:nvSpPr>
          <p:cNvPr id="43012" name="Rectangle 3"/>
          <p:cNvSpPr>
            <a:spLocks noGrp="1" noChangeArrowheads="1"/>
          </p:cNvSpPr>
          <p:nvPr>
            <p:ph idx="1"/>
          </p:nvPr>
        </p:nvSpPr>
        <p:spPr>
          <a:xfrm>
            <a:off x="685800" y="2204864"/>
            <a:ext cx="7772400" cy="3967336"/>
          </a:xfrm>
        </p:spPr>
        <p:txBody>
          <a:bodyPr>
            <a:normAutofit/>
          </a:bodyPr>
          <a:lstStyle/>
          <a:p>
            <a:r>
              <a:rPr lang="de-DE" altLang="de-DE" sz="2800" dirty="0"/>
              <a:t>kognitive Fähigkeiten</a:t>
            </a:r>
          </a:p>
          <a:p>
            <a:r>
              <a:rPr lang="de-DE" altLang="de-DE" sz="2800" dirty="0"/>
              <a:t>Unterscheidung eigener Motivationen, Gefühle und Gedanken von denen anderer unabhängig vom</a:t>
            </a:r>
            <a:r>
              <a:rPr lang="de-DE" altLang="de-DE" sz="2800" i="1" dirty="0"/>
              <a:t> </a:t>
            </a:r>
            <a:r>
              <a:rPr lang="de-DE" altLang="de-DE" sz="2800" dirty="0"/>
              <a:t>"Hier-und-Jetzt" („</a:t>
            </a:r>
            <a:r>
              <a:rPr lang="de-DE" altLang="de-DE" sz="2800" dirty="0" err="1"/>
              <a:t>Theory</a:t>
            </a:r>
            <a:r>
              <a:rPr lang="de-DE" altLang="de-DE" sz="2800" dirty="0"/>
              <a:t> </a:t>
            </a:r>
            <a:r>
              <a:rPr lang="de-DE" altLang="de-DE" sz="2800" dirty="0" err="1"/>
              <a:t>of</a:t>
            </a:r>
            <a:r>
              <a:rPr lang="de-DE" altLang="de-DE" sz="2800" dirty="0"/>
              <a:t> </a:t>
            </a:r>
            <a:r>
              <a:rPr lang="de-DE" altLang="de-DE" sz="2800" dirty="0" err="1"/>
              <a:t>Mind</a:t>
            </a:r>
            <a:r>
              <a:rPr lang="de-DE" altLang="de-DE" sz="2800" dirty="0"/>
              <a:t>“)</a:t>
            </a:r>
          </a:p>
          <a:p>
            <a:r>
              <a:rPr lang="de-DE" altLang="de-DE" sz="2800" dirty="0" smtClean="0"/>
              <a:t>gelungene Bindungsentwicklung: Vertrauen auf die Gesprächsbereitschaft einer erwachsenen Person</a:t>
            </a:r>
            <a:endParaRPr lang="de-DE" altLang="de-DE" sz="2800" dirty="0"/>
          </a:p>
        </p:txBody>
      </p:sp>
    </p:spTree>
    <p:extLst>
      <p:ext uri="{BB962C8B-B14F-4D97-AF65-F5344CB8AC3E}">
        <p14:creationId xmlns:p14="http://schemas.microsoft.com/office/powerpoint/2010/main" val="192571029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0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301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301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sz="3200" dirty="0" smtClean="0"/>
              <a:t>Was kann das Vierjährige?</a:t>
            </a:r>
            <a:endParaRPr lang="de-DE" sz="3200" dirty="0"/>
          </a:p>
        </p:txBody>
      </p:sp>
      <p:sp>
        <p:nvSpPr>
          <p:cNvPr id="3" name="Inhaltsplatzhalter 2"/>
          <p:cNvSpPr>
            <a:spLocks noGrp="1"/>
          </p:cNvSpPr>
          <p:nvPr>
            <p:ph idx="1"/>
          </p:nvPr>
        </p:nvSpPr>
        <p:spPr>
          <a:xfrm>
            <a:off x="709363" y="2564904"/>
            <a:ext cx="7772400" cy="4050792"/>
          </a:xfrm>
        </p:spPr>
        <p:txBody>
          <a:bodyPr>
            <a:normAutofit/>
          </a:bodyPr>
          <a:lstStyle/>
          <a:p>
            <a:pPr marL="0" indent="0">
              <a:buNone/>
              <a:defRPr/>
            </a:pPr>
            <a:r>
              <a:rPr lang="de-DE" sz="2400" dirty="0"/>
              <a:t>die Stimmung seiner Umgebung aufnehmen und ausdrücken, das Zusammensein genießen ("Resonanz"), ganz bei sich sein (im "Hier-und-Jetzt"), neugierig nach attraktiven Reizen suchen, sich mit Unsicherheit, Schmerz und Leid vertrauensvoll an die Mutter wenden, Gefühle anderer anerkennen</a:t>
            </a:r>
          </a:p>
          <a:p>
            <a:pPr>
              <a:defRPr/>
            </a:pPr>
            <a:r>
              <a:rPr lang="de-DE" sz="2400" dirty="0">
                <a:solidFill>
                  <a:srgbClr val="0070C0"/>
                </a:solidFill>
              </a:rPr>
              <a:t>Ordnungen einhalten und Regeln befolgen </a:t>
            </a:r>
          </a:p>
        </p:txBody>
      </p:sp>
    </p:spTree>
    <p:extLst>
      <p:ext uri="{BB962C8B-B14F-4D97-AF65-F5344CB8AC3E}">
        <p14:creationId xmlns:p14="http://schemas.microsoft.com/office/powerpoint/2010/main" val="3759859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434" name="Line 2"/>
          <p:cNvSpPr>
            <a:spLocks noChangeShapeType="1"/>
          </p:cNvSpPr>
          <p:nvPr/>
        </p:nvSpPr>
        <p:spPr bwMode="auto">
          <a:xfrm flipV="1">
            <a:off x="1116013" y="2060575"/>
            <a:ext cx="0" cy="453707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de-DE"/>
          </a:p>
        </p:txBody>
      </p:sp>
      <p:sp>
        <p:nvSpPr>
          <p:cNvPr id="18435" name="Line 3"/>
          <p:cNvSpPr>
            <a:spLocks noChangeShapeType="1"/>
          </p:cNvSpPr>
          <p:nvPr/>
        </p:nvSpPr>
        <p:spPr bwMode="auto">
          <a:xfrm>
            <a:off x="1116013" y="6597650"/>
            <a:ext cx="7559675"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de-DE"/>
          </a:p>
        </p:txBody>
      </p:sp>
      <p:sp>
        <p:nvSpPr>
          <p:cNvPr id="18436" name="Line 4"/>
          <p:cNvSpPr>
            <a:spLocks noChangeShapeType="1"/>
          </p:cNvSpPr>
          <p:nvPr/>
        </p:nvSpPr>
        <p:spPr bwMode="auto">
          <a:xfrm>
            <a:off x="3348038" y="2276475"/>
            <a:ext cx="3744912" cy="41052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8437" name="Line 5"/>
          <p:cNvSpPr>
            <a:spLocks noChangeShapeType="1"/>
          </p:cNvSpPr>
          <p:nvPr/>
        </p:nvSpPr>
        <p:spPr bwMode="auto">
          <a:xfrm>
            <a:off x="2051050" y="3284538"/>
            <a:ext cx="6481763" cy="18002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8438" name="Line 6"/>
          <p:cNvSpPr>
            <a:spLocks noChangeShapeType="1"/>
          </p:cNvSpPr>
          <p:nvPr/>
        </p:nvSpPr>
        <p:spPr bwMode="auto">
          <a:xfrm flipV="1">
            <a:off x="3132138" y="2205038"/>
            <a:ext cx="3527425" cy="42481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8439" name="Line 7"/>
          <p:cNvSpPr>
            <a:spLocks noChangeShapeType="1"/>
          </p:cNvSpPr>
          <p:nvPr/>
        </p:nvSpPr>
        <p:spPr bwMode="auto">
          <a:xfrm flipV="1">
            <a:off x="2051050" y="3141663"/>
            <a:ext cx="6408738" cy="18716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8440" name="Text Box 8"/>
          <p:cNvSpPr txBox="1">
            <a:spLocks noChangeArrowheads="1"/>
          </p:cNvSpPr>
          <p:nvPr/>
        </p:nvSpPr>
        <p:spPr bwMode="auto">
          <a:xfrm>
            <a:off x="4140200" y="2205038"/>
            <a:ext cx="194468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tx1"/>
              </a:buClr>
              <a:buChar char="–"/>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algn="ctr" eaLnBrk="1" hangingPunct="1">
              <a:spcBef>
                <a:spcPct val="50000"/>
              </a:spcBef>
              <a:buClrTx/>
              <a:buSzTx/>
              <a:buFontTx/>
              <a:buNone/>
            </a:pPr>
            <a:r>
              <a:rPr lang="de-DE" altLang="de-DE" sz="1800"/>
              <a:t>Aufregung</a:t>
            </a:r>
          </a:p>
        </p:txBody>
      </p:sp>
      <p:sp>
        <p:nvSpPr>
          <p:cNvPr id="18441" name="Text Box 9"/>
          <p:cNvSpPr txBox="1">
            <a:spLocks noChangeArrowheads="1"/>
          </p:cNvSpPr>
          <p:nvPr/>
        </p:nvSpPr>
        <p:spPr bwMode="auto">
          <a:xfrm>
            <a:off x="3924300" y="2205038"/>
            <a:ext cx="22320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tx1"/>
              </a:buClr>
              <a:buChar char="–"/>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50000"/>
              </a:spcBef>
              <a:buClrTx/>
              <a:buSzTx/>
              <a:buFontTx/>
              <a:buNone/>
            </a:pPr>
            <a:endParaRPr lang="de-DE" altLang="de-DE" sz="1800"/>
          </a:p>
        </p:txBody>
      </p:sp>
      <p:sp>
        <p:nvSpPr>
          <p:cNvPr id="18442" name="Text Box 10"/>
          <p:cNvSpPr txBox="1">
            <a:spLocks noChangeArrowheads="1"/>
          </p:cNvSpPr>
          <p:nvPr/>
        </p:nvSpPr>
        <p:spPr bwMode="auto">
          <a:xfrm>
            <a:off x="4140200" y="2636838"/>
            <a:ext cx="22320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tx1"/>
              </a:buClr>
              <a:buChar char="–"/>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50000"/>
              </a:spcBef>
              <a:buClrTx/>
              <a:buSzTx/>
              <a:buFontTx/>
              <a:buNone/>
            </a:pPr>
            <a:endParaRPr lang="de-DE" altLang="de-DE" sz="1800"/>
          </a:p>
        </p:txBody>
      </p:sp>
      <p:sp>
        <p:nvSpPr>
          <p:cNvPr id="18443" name="Text Box 11"/>
          <p:cNvSpPr txBox="1">
            <a:spLocks noChangeArrowheads="1"/>
          </p:cNvSpPr>
          <p:nvPr/>
        </p:nvSpPr>
        <p:spPr bwMode="auto">
          <a:xfrm>
            <a:off x="2339975" y="5373688"/>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tx1"/>
              </a:buClr>
              <a:buChar char="–"/>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endParaRPr lang="de-DE" altLang="de-DE" sz="1800"/>
          </a:p>
        </p:txBody>
      </p:sp>
      <p:sp>
        <p:nvSpPr>
          <p:cNvPr id="18444" name="Text Box 12"/>
          <p:cNvSpPr txBox="1">
            <a:spLocks noChangeArrowheads="1"/>
          </p:cNvSpPr>
          <p:nvPr/>
        </p:nvSpPr>
        <p:spPr bwMode="auto">
          <a:xfrm>
            <a:off x="4427538" y="5805488"/>
            <a:ext cx="130968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tx1"/>
              </a:buClr>
              <a:buChar char="–"/>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r>
              <a:rPr lang="de-DE" altLang="de-DE" sz="1800"/>
              <a:t>Langeweile</a:t>
            </a:r>
          </a:p>
        </p:txBody>
      </p:sp>
      <p:sp>
        <p:nvSpPr>
          <p:cNvPr id="18445" name="Text Box 13"/>
          <p:cNvSpPr txBox="1">
            <a:spLocks noChangeArrowheads="1"/>
          </p:cNvSpPr>
          <p:nvPr/>
        </p:nvSpPr>
        <p:spPr bwMode="auto">
          <a:xfrm>
            <a:off x="7288213" y="3876675"/>
            <a:ext cx="107791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tx1"/>
              </a:buClr>
              <a:buChar char="–"/>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r>
              <a:rPr lang="de-DE" altLang="de-DE" sz="1800"/>
              <a:t>Kontrolle</a:t>
            </a:r>
          </a:p>
        </p:txBody>
      </p:sp>
      <p:sp>
        <p:nvSpPr>
          <p:cNvPr id="18446" name="Text Box 14"/>
          <p:cNvSpPr txBox="1">
            <a:spLocks noChangeArrowheads="1"/>
          </p:cNvSpPr>
          <p:nvPr/>
        </p:nvSpPr>
        <p:spPr bwMode="auto">
          <a:xfrm>
            <a:off x="6784975" y="2651125"/>
            <a:ext cx="8334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tx1"/>
              </a:buClr>
              <a:buChar char="–"/>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r>
              <a:rPr lang="de-DE" altLang="de-DE" sz="1800"/>
              <a:t>"Flow"</a:t>
            </a:r>
          </a:p>
        </p:txBody>
      </p:sp>
      <p:sp>
        <p:nvSpPr>
          <p:cNvPr id="18447" name="Text Box 15"/>
          <p:cNvSpPr txBox="1">
            <a:spLocks noChangeArrowheads="1"/>
          </p:cNvSpPr>
          <p:nvPr/>
        </p:nvSpPr>
        <p:spPr bwMode="auto">
          <a:xfrm>
            <a:off x="1187450" y="6491288"/>
            <a:ext cx="7067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tx1"/>
              </a:buClr>
              <a:buChar char="–"/>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r>
              <a:rPr lang="de-DE" altLang="de-DE" sz="1800" b="1" dirty="0">
                <a:solidFill>
                  <a:srgbClr val="0070C0"/>
                </a:solidFill>
              </a:rPr>
              <a:t>Fähigkeiten</a:t>
            </a:r>
            <a:r>
              <a:rPr lang="de-DE" altLang="de-DE" sz="1800" dirty="0">
                <a:solidFill>
                  <a:srgbClr val="0070C0"/>
                </a:solidFill>
              </a:rPr>
              <a:t>	</a:t>
            </a:r>
            <a:r>
              <a:rPr lang="de-DE" altLang="de-DE" sz="1800" dirty="0"/>
              <a:t>					hoch</a:t>
            </a:r>
          </a:p>
        </p:txBody>
      </p:sp>
      <p:sp>
        <p:nvSpPr>
          <p:cNvPr id="18448" name="Text Box 16"/>
          <p:cNvSpPr txBox="1">
            <a:spLocks noChangeArrowheads="1"/>
          </p:cNvSpPr>
          <p:nvPr/>
        </p:nvSpPr>
        <p:spPr bwMode="auto">
          <a:xfrm>
            <a:off x="0" y="1341438"/>
            <a:ext cx="24320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tx1"/>
              </a:buClr>
              <a:buChar char="–"/>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r>
              <a:rPr lang="de-DE" altLang="de-DE" sz="1800" b="1" dirty="0">
                <a:solidFill>
                  <a:srgbClr val="FF0000"/>
                </a:solidFill>
              </a:rPr>
              <a:t>Herausforderungen</a:t>
            </a:r>
          </a:p>
          <a:p>
            <a:pPr eaLnBrk="1" hangingPunct="1">
              <a:spcBef>
                <a:spcPct val="0"/>
              </a:spcBef>
              <a:buClrTx/>
              <a:buSzTx/>
              <a:buFontTx/>
              <a:buNone/>
            </a:pPr>
            <a:r>
              <a:rPr lang="de-DE" altLang="de-DE" sz="1800" dirty="0"/>
              <a:t>hoch</a:t>
            </a:r>
          </a:p>
        </p:txBody>
      </p:sp>
      <p:sp>
        <p:nvSpPr>
          <p:cNvPr id="18449" name="Text Box 17"/>
          <p:cNvSpPr txBox="1">
            <a:spLocks noChangeArrowheads="1"/>
          </p:cNvSpPr>
          <p:nvPr/>
        </p:nvSpPr>
        <p:spPr bwMode="auto">
          <a:xfrm>
            <a:off x="4192588" y="203200"/>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tx1"/>
              </a:buClr>
              <a:buChar char="–"/>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endParaRPr lang="de-DE" altLang="de-DE" sz="1800"/>
          </a:p>
        </p:txBody>
      </p:sp>
      <p:sp>
        <p:nvSpPr>
          <p:cNvPr id="1706002" name="Text Box 18"/>
          <p:cNvSpPr txBox="1">
            <a:spLocks noChangeArrowheads="1"/>
          </p:cNvSpPr>
          <p:nvPr/>
        </p:nvSpPr>
        <p:spPr bwMode="auto">
          <a:xfrm>
            <a:off x="1692275" y="188913"/>
            <a:ext cx="7219950" cy="954087"/>
          </a:xfrm>
          <a:prstGeom prst="rect">
            <a:avLst/>
          </a:prstGeom>
          <a:noFill/>
          <a:ln w="9525">
            <a:noFill/>
            <a:miter lim="800000"/>
            <a:headEnd/>
            <a:tailEnd/>
          </a:ln>
          <a:effectLst/>
        </p:spPr>
        <p:txBody>
          <a:bodyPr>
            <a:spAutoFit/>
          </a:bodyPr>
          <a:lstStyle/>
          <a:p>
            <a:pPr eaLnBrk="1" hangingPunct="1">
              <a:defRPr/>
            </a:pPr>
            <a:r>
              <a:rPr lang="de-DE" sz="3200" b="1" i="1" dirty="0">
                <a:solidFill>
                  <a:schemeClr val="hlink"/>
                </a:solidFill>
                <a:effectLst>
                  <a:outerShdw blurRad="38100" dist="38100" dir="2700000" algn="tl">
                    <a:srgbClr val="000000"/>
                  </a:outerShdw>
                </a:effectLst>
              </a:rPr>
              <a:t>Flow</a:t>
            </a:r>
            <a:r>
              <a:rPr lang="de-DE" sz="2400" b="1" dirty="0">
                <a:solidFill>
                  <a:schemeClr val="hlink"/>
                </a:solidFill>
                <a:effectLst>
                  <a:outerShdw blurRad="38100" dist="38100" dir="2700000" algn="tl">
                    <a:srgbClr val="000000"/>
                  </a:outerShdw>
                </a:effectLst>
              </a:rPr>
              <a:t/>
            </a:r>
            <a:br>
              <a:rPr lang="de-DE" sz="2400" b="1" dirty="0">
                <a:solidFill>
                  <a:schemeClr val="hlink"/>
                </a:solidFill>
                <a:effectLst>
                  <a:outerShdw blurRad="38100" dist="38100" dir="2700000" algn="tl">
                    <a:srgbClr val="000000"/>
                  </a:outerShdw>
                </a:effectLst>
              </a:rPr>
            </a:br>
            <a:r>
              <a:rPr lang="de-DE" sz="2400" b="1" dirty="0">
                <a:solidFill>
                  <a:schemeClr val="hlink"/>
                </a:solidFill>
                <a:effectLst>
                  <a:outerShdw blurRad="38100" dist="38100" dir="2700000" algn="tl">
                    <a:srgbClr val="000000"/>
                  </a:outerShdw>
                </a:effectLst>
              </a:rPr>
              <a:t> nach Mihaly </a:t>
            </a:r>
            <a:r>
              <a:rPr lang="de-DE" sz="2400" b="1" dirty="0" err="1">
                <a:solidFill>
                  <a:schemeClr val="hlink"/>
                </a:solidFill>
                <a:effectLst>
                  <a:outerShdw blurRad="38100" dist="38100" dir="2700000" algn="tl">
                    <a:srgbClr val="000000"/>
                  </a:outerShdw>
                </a:effectLst>
              </a:rPr>
              <a:t>Csikszentmihalyi</a:t>
            </a:r>
            <a:r>
              <a:rPr lang="de-DE" sz="2400" b="1" dirty="0">
                <a:solidFill>
                  <a:schemeClr val="hlink"/>
                </a:solidFill>
                <a:effectLst>
                  <a:outerShdw blurRad="38100" dist="38100" dir="2700000" algn="tl">
                    <a:srgbClr val="000000"/>
                  </a:outerShdw>
                </a:effectLst>
              </a:rPr>
              <a:t> </a:t>
            </a:r>
          </a:p>
        </p:txBody>
      </p:sp>
      <p:sp>
        <p:nvSpPr>
          <p:cNvPr id="18451" name="Text Box 19"/>
          <p:cNvSpPr txBox="1">
            <a:spLocks noChangeArrowheads="1"/>
          </p:cNvSpPr>
          <p:nvPr/>
        </p:nvSpPr>
        <p:spPr bwMode="auto">
          <a:xfrm>
            <a:off x="6804025" y="5229225"/>
            <a:ext cx="15287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tx1"/>
              </a:buClr>
              <a:buChar char="–"/>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r>
              <a:rPr lang="de-DE" altLang="de-DE" sz="1800"/>
              <a:t>Gelassenheit </a:t>
            </a:r>
          </a:p>
        </p:txBody>
      </p:sp>
    </p:spTree>
    <p:extLst>
      <p:ext uri="{BB962C8B-B14F-4D97-AF65-F5344CB8AC3E}">
        <p14:creationId xmlns:p14="http://schemas.microsoft.com/office/powerpoint/2010/main" val="1156353482"/>
      </p:ext>
    </p:extLst>
  </p:cSld>
  <p:clrMapOvr>
    <a:masterClrMapping/>
  </p:clrMapOvr>
  <p:transition spd="slow"/>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2" descr="leo-webe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63713" y="1412875"/>
            <a:ext cx="5759450" cy="431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ußzeilenplatzhalter 2"/>
          <p:cNvSpPr>
            <a:spLocks noGrp="1"/>
          </p:cNvSpPr>
          <p:nvPr>
            <p:ph type="ftr" sz="quarter" idx="11"/>
          </p:nvPr>
        </p:nvSpPr>
        <p:spPr/>
        <p:txBody>
          <a:bodyPr/>
          <a:lstStyle/>
          <a:p>
            <a:pPr>
              <a:defRPr/>
            </a:pPr>
            <a:r>
              <a:rPr lang="de-DE"/>
              <a:t>Ursula Henzinger</a:t>
            </a:r>
          </a:p>
        </p:txBody>
      </p:sp>
    </p:spTree>
    <p:extLst>
      <p:ext uri="{BB962C8B-B14F-4D97-AF65-F5344CB8AC3E}">
        <p14:creationId xmlns:p14="http://schemas.microsoft.com/office/powerpoint/2010/main" val="3486407231"/>
      </p:ext>
    </p:extLst>
  </p:cSld>
  <p:clrMapOvr>
    <a:masterClrMapping/>
  </p:clrMapOv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Grafik 2"/>
          <p:cNvPicPr>
            <a:picLocks noChangeAspect="1"/>
          </p:cNvPicPr>
          <p:nvPr/>
        </p:nvPicPr>
        <p:blipFill>
          <a:blip r:embed="rId2">
            <a:extLst>
              <a:ext uri="{28A0092B-C50C-407E-A947-70E740481C1C}">
                <a14:useLocalDpi xmlns:a14="http://schemas.microsoft.com/office/drawing/2010/main" val="0"/>
              </a:ext>
            </a:extLst>
          </a:blip>
          <a:srcRect l="14478" t="15919" r="41791" b="12637"/>
          <a:stretch>
            <a:fillRect/>
          </a:stretch>
        </p:blipFill>
        <p:spPr bwMode="auto">
          <a:xfrm>
            <a:off x="2339975" y="908050"/>
            <a:ext cx="4319588" cy="529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71995559"/>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Grafik 3"/>
          <p:cNvPicPr>
            <a:picLocks noChangeAspect="1"/>
          </p:cNvPicPr>
          <p:nvPr/>
        </p:nvPicPr>
        <p:blipFill>
          <a:blip r:embed="rId2">
            <a:extLst>
              <a:ext uri="{28A0092B-C50C-407E-A947-70E740481C1C}">
                <a14:useLocalDpi xmlns:a14="http://schemas.microsoft.com/office/drawing/2010/main" val="0"/>
              </a:ext>
            </a:extLst>
          </a:blip>
          <a:srcRect l="32536" t="22488" r="5075" b="12836"/>
          <a:stretch>
            <a:fillRect/>
          </a:stretch>
        </p:blipFill>
        <p:spPr bwMode="auto">
          <a:xfrm>
            <a:off x="1619250" y="1268413"/>
            <a:ext cx="5705475" cy="443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78781246"/>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Grafik 2"/>
          <p:cNvPicPr>
            <a:picLocks noChangeAspect="1"/>
          </p:cNvPicPr>
          <p:nvPr/>
        </p:nvPicPr>
        <p:blipFill>
          <a:blip r:embed="rId2">
            <a:extLst>
              <a:ext uri="{28A0092B-C50C-407E-A947-70E740481C1C}">
                <a14:useLocalDpi xmlns:a14="http://schemas.microsoft.com/office/drawing/2010/main" val="0"/>
              </a:ext>
            </a:extLst>
          </a:blip>
          <a:srcRect l="33583" t="20099" r="5672" b="15224"/>
          <a:stretch>
            <a:fillRect/>
          </a:stretch>
        </p:blipFill>
        <p:spPr bwMode="auto">
          <a:xfrm>
            <a:off x="1692275" y="1484313"/>
            <a:ext cx="5554663" cy="443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42575770"/>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Grafik 2"/>
          <p:cNvPicPr>
            <a:picLocks noChangeAspect="1"/>
          </p:cNvPicPr>
          <p:nvPr/>
        </p:nvPicPr>
        <p:blipFill>
          <a:blip r:embed="rId2">
            <a:extLst>
              <a:ext uri="{28A0092B-C50C-407E-A947-70E740481C1C}">
                <a14:useLocalDpi xmlns:a14="http://schemas.microsoft.com/office/drawing/2010/main" val="0"/>
              </a:ext>
            </a:extLst>
          </a:blip>
          <a:srcRect l="44925" t="36617" r="21492" b="24577"/>
          <a:stretch>
            <a:fillRect/>
          </a:stretch>
        </p:blipFill>
        <p:spPr bwMode="auto">
          <a:xfrm>
            <a:off x="1835150" y="1268413"/>
            <a:ext cx="4984750" cy="431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16095110"/>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p:cNvSpPr>
            <a:spLocks noGrp="1"/>
          </p:cNvSpPr>
          <p:nvPr>
            <p:ph type="ftr" sz="quarter" idx="11"/>
          </p:nvPr>
        </p:nvSpPr>
        <p:spPr/>
        <p:txBody>
          <a:bodyPr/>
          <a:lstStyle/>
          <a:p>
            <a:pPr>
              <a:defRPr/>
            </a:pPr>
            <a:r>
              <a:rPr lang="de-DE" smtClean="0"/>
              <a:t>Ursula Henzinger</a:t>
            </a:r>
            <a:endParaRPr lang="de-DE"/>
          </a:p>
        </p:txBody>
      </p:sp>
      <p:pic>
        <p:nvPicPr>
          <p:cNvPr id="121859" name="Inhaltsplatzhalter 3" descr="DSCF511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84438" y="1341438"/>
            <a:ext cx="4073525" cy="431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43055729"/>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p:cNvSpPr>
            <a:spLocks noGrp="1"/>
          </p:cNvSpPr>
          <p:nvPr>
            <p:ph type="ftr" sz="quarter" idx="11"/>
          </p:nvPr>
        </p:nvSpPr>
        <p:spPr/>
        <p:txBody>
          <a:bodyPr/>
          <a:lstStyle/>
          <a:p>
            <a:pPr>
              <a:defRPr/>
            </a:pPr>
            <a:r>
              <a:rPr lang="de-DE" smtClean="0"/>
              <a:t>Ursula Henzinger</a:t>
            </a:r>
            <a:endParaRPr lang="de-DE"/>
          </a:p>
        </p:txBody>
      </p:sp>
      <p:pic>
        <p:nvPicPr>
          <p:cNvPr id="122883" name="Inhaltsplatzhalter 3" descr="DSCF5116.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92275" y="1412875"/>
            <a:ext cx="5759450" cy="431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91545958"/>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sz="3200" dirty="0" smtClean="0"/>
              <a:t>Themen des Vierjährigen</a:t>
            </a:r>
            <a:endParaRPr lang="de-DE" sz="3200" dirty="0"/>
          </a:p>
        </p:txBody>
      </p:sp>
      <p:sp>
        <p:nvSpPr>
          <p:cNvPr id="3" name="Inhaltsplatzhalter 2"/>
          <p:cNvSpPr>
            <a:spLocks noGrp="1"/>
          </p:cNvSpPr>
          <p:nvPr>
            <p:ph idx="1"/>
          </p:nvPr>
        </p:nvSpPr>
        <p:spPr/>
        <p:txBody>
          <a:bodyPr/>
          <a:lstStyle/>
          <a:p>
            <a:pPr>
              <a:defRPr/>
            </a:pPr>
            <a:r>
              <a:rPr lang="de-DE" dirty="0"/>
              <a:t>besonders attraktiv: erweiterter sozialer Raum</a:t>
            </a:r>
          </a:p>
          <a:p>
            <a:pPr>
              <a:defRPr/>
            </a:pPr>
            <a:r>
              <a:rPr lang="de-DE" dirty="0"/>
              <a:t>Zeitverständnis (Vorfreude, Angst vor Sterben und Leid)</a:t>
            </a:r>
          </a:p>
          <a:p>
            <a:pPr>
              <a:defRPr/>
            </a:pPr>
            <a:r>
              <a:rPr lang="de-DE" dirty="0"/>
              <a:t>„Zeitreise“ (planen)</a:t>
            </a:r>
          </a:p>
          <a:p>
            <a:pPr>
              <a:defRPr/>
            </a:pPr>
            <a:r>
              <a:rPr lang="de-DE" dirty="0"/>
              <a:t>auf der Vorstellungsebene handeln, Vorstellungen "manipulieren“  (Sprache)</a:t>
            </a:r>
          </a:p>
          <a:p>
            <a:pPr>
              <a:defRPr/>
            </a:pPr>
            <a:r>
              <a:rPr lang="de-DE" dirty="0"/>
              <a:t>Täuschen, Übertreiben, Ablenken, Lügen, Geiz, Neid, Scham, Schuldgefühle, Sich-Entschuldigen, Verzeihen</a:t>
            </a:r>
          </a:p>
          <a:p>
            <a:pPr>
              <a:defRPr/>
            </a:pPr>
            <a:r>
              <a:rPr lang="de-DE" dirty="0"/>
              <a:t>Impulskontrolle</a:t>
            </a:r>
          </a:p>
          <a:p>
            <a:pPr>
              <a:defRPr/>
            </a:pPr>
            <a:r>
              <a:rPr lang="de-DE" dirty="0"/>
              <a:t>Wechsel von Bezugssystemen</a:t>
            </a:r>
          </a:p>
        </p:txBody>
      </p:sp>
    </p:spTree>
    <p:extLst>
      <p:ext uri="{BB962C8B-B14F-4D97-AF65-F5344CB8AC3E}">
        <p14:creationId xmlns:p14="http://schemas.microsoft.com/office/powerpoint/2010/main" val="223533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1259632" y="2492896"/>
            <a:ext cx="6696744" cy="1384995"/>
          </a:xfrm>
          <a:prstGeom prst="rect">
            <a:avLst/>
          </a:prstGeom>
        </p:spPr>
        <p:txBody>
          <a:bodyPr wrap="square">
            <a:spAutoFit/>
          </a:bodyPr>
          <a:lstStyle/>
          <a:p>
            <a:pPr marL="0" indent="0">
              <a:buNone/>
            </a:pPr>
            <a:r>
              <a:rPr lang="de-DE" sz="3200" dirty="0">
                <a:latin typeface="Calibri" panose="020F0502020204030204" pitchFamily="34" charset="0"/>
                <a:cs typeface="Calibri" panose="020F0502020204030204" pitchFamily="34" charset="0"/>
              </a:rPr>
              <a:t>Entwicklung heißt nicht erledigen, </a:t>
            </a:r>
            <a:br>
              <a:rPr lang="de-DE" sz="3200" dirty="0">
                <a:latin typeface="Calibri" panose="020F0502020204030204" pitchFamily="34" charset="0"/>
                <a:cs typeface="Calibri" panose="020F0502020204030204" pitchFamily="34" charset="0"/>
              </a:rPr>
            </a:br>
            <a:r>
              <a:rPr lang="de-DE" sz="3200" dirty="0">
                <a:latin typeface="Calibri" panose="020F0502020204030204" pitchFamily="34" charset="0"/>
                <a:cs typeface="Calibri" panose="020F0502020204030204" pitchFamily="34" charset="0"/>
              </a:rPr>
              <a:t>sondern zur Verfügung haben</a:t>
            </a:r>
          </a:p>
          <a:p>
            <a:pPr marL="0" indent="0">
              <a:buNone/>
            </a:pPr>
            <a:r>
              <a:rPr lang="de-DE" sz="2000" dirty="0">
                <a:latin typeface="Calibri" panose="020F0502020204030204" pitchFamily="34" charset="0"/>
                <a:cs typeface="Calibri" panose="020F0502020204030204" pitchFamily="34" charset="0"/>
              </a:rPr>
              <a:t>Helen </a:t>
            </a:r>
            <a:r>
              <a:rPr lang="de-DE" sz="2000" dirty="0" smtClean="0">
                <a:latin typeface="Calibri" panose="020F0502020204030204" pitchFamily="34" charset="0"/>
                <a:cs typeface="Calibri" panose="020F0502020204030204" pitchFamily="34" charset="0"/>
              </a:rPr>
              <a:t>Bachmann </a:t>
            </a:r>
            <a:r>
              <a:rPr lang="de-DE" sz="2000" dirty="0"/>
              <a:t>(</a:t>
            </a:r>
            <a:r>
              <a:rPr lang="de-DE" sz="2000" dirty="0" smtClean="0"/>
              <a:t>1985, </a:t>
            </a:r>
            <a:r>
              <a:rPr lang="de-DE" sz="2000" dirty="0"/>
              <a:t>Malen als </a:t>
            </a:r>
            <a:r>
              <a:rPr lang="de-DE" sz="2000" dirty="0" smtClean="0"/>
              <a:t>Lebensspur</a:t>
            </a:r>
            <a:r>
              <a:rPr lang="de-DE" sz="2000" dirty="0"/>
              <a:t>)</a:t>
            </a:r>
            <a:endParaRPr lang="de-DE" sz="2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87238410"/>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algn="ctr"/>
            <a:r>
              <a:rPr lang="de-DE" sz="3200" dirty="0" smtClean="0"/>
              <a:t>Literatur</a:t>
            </a:r>
            <a:endParaRPr lang="de-DE" sz="3200" dirty="0"/>
          </a:p>
        </p:txBody>
      </p:sp>
      <p:sp>
        <p:nvSpPr>
          <p:cNvPr id="4" name="Inhaltsplatzhalter 3"/>
          <p:cNvSpPr>
            <a:spLocks noGrp="1"/>
          </p:cNvSpPr>
          <p:nvPr>
            <p:ph idx="1"/>
          </p:nvPr>
        </p:nvSpPr>
        <p:spPr/>
        <p:txBody>
          <a:bodyPr/>
          <a:lstStyle/>
          <a:p>
            <a:pPr>
              <a:lnSpc>
                <a:spcPct val="100000"/>
              </a:lnSpc>
              <a:spcBef>
                <a:spcPts val="0"/>
              </a:spcBef>
            </a:pPr>
            <a:r>
              <a:rPr lang="de-DE" altLang="de-DE" dirty="0" smtClean="0"/>
              <a:t>Ursula </a:t>
            </a:r>
            <a:r>
              <a:rPr lang="de-DE" altLang="de-DE" dirty="0" err="1" smtClean="0"/>
              <a:t>Henzinger</a:t>
            </a:r>
            <a:r>
              <a:rPr lang="de-DE" altLang="de-DE" dirty="0" smtClean="0"/>
              <a:t> (2017): </a:t>
            </a:r>
            <a:r>
              <a:rPr lang="de-DE" altLang="de-DE" dirty="0"/>
              <a:t>Bindung und Autonomie in der </a:t>
            </a:r>
            <a:r>
              <a:rPr lang="de-DE" altLang="de-DE" dirty="0" smtClean="0"/>
              <a:t>fr. Kindheit Verlag</a:t>
            </a:r>
          </a:p>
          <a:p>
            <a:pPr>
              <a:lnSpc>
                <a:spcPct val="100000"/>
              </a:lnSpc>
              <a:spcBef>
                <a:spcPts val="0"/>
              </a:spcBef>
            </a:pPr>
            <a:r>
              <a:rPr lang="de-DE" dirty="0" smtClean="0"/>
              <a:t>Sven </a:t>
            </a:r>
            <a:r>
              <a:rPr lang="de-DE" dirty="0" err="1" smtClean="0"/>
              <a:t>Nordquist</a:t>
            </a:r>
            <a:r>
              <a:rPr lang="de-DE" dirty="0" smtClean="0"/>
              <a:t>: </a:t>
            </a:r>
            <a:r>
              <a:rPr lang="de-DE" dirty="0" err="1" smtClean="0"/>
              <a:t>Petersson</a:t>
            </a:r>
            <a:r>
              <a:rPr lang="de-DE" dirty="0" smtClean="0"/>
              <a:t> und </a:t>
            </a:r>
            <a:r>
              <a:rPr lang="de-DE" dirty="0" err="1" smtClean="0"/>
              <a:t>Findus</a:t>
            </a:r>
            <a:r>
              <a:rPr lang="de-DE" dirty="0" smtClean="0"/>
              <a:t> (</a:t>
            </a:r>
            <a:r>
              <a:rPr lang="de-DE" b="1" dirty="0"/>
              <a:t>Bilderbücher für 4-5 </a:t>
            </a:r>
            <a:r>
              <a:rPr lang="de-DE" b="1" dirty="0" smtClean="0"/>
              <a:t>Jährige</a:t>
            </a:r>
            <a:r>
              <a:rPr lang="de-DE" dirty="0" smtClean="0"/>
              <a:t>)</a:t>
            </a:r>
          </a:p>
          <a:p>
            <a:pPr>
              <a:lnSpc>
                <a:spcPct val="100000"/>
              </a:lnSpc>
              <a:spcBef>
                <a:spcPts val="0"/>
              </a:spcBef>
            </a:pPr>
            <a:r>
              <a:rPr lang="de-DE" dirty="0" smtClean="0"/>
              <a:t>Sven </a:t>
            </a:r>
            <a:r>
              <a:rPr lang="de-DE" dirty="0" err="1" smtClean="0"/>
              <a:t>Nordquist</a:t>
            </a:r>
            <a:r>
              <a:rPr lang="de-DE" dirty="0" smtClean="0"/>
              <a:t>: Mama Muh (z. B. Mama Muh braucht ein Pflaster)</a:t>
            </a:r>
            <a:endParaRPr lang="en-US" dirty="0"/>
          </a:p>
        </p:txBody>
      </p:sp>
    </p:spTree>
    <p:extLst>
      <p:ext uri="{BB962C8B-B14F-4D97-AF65-F5344CB8AC3E}">
        <p14:creationId xmlns:p14="http://schemas.microsoft.com/office/powerpoint/2010/main" val="337825491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Line 2"/>
          <p:cNvSpPr>
            <a:spLocks noChangeShapeType="1"/>
          </p:cNvSpPr>
          <p:nvPr/>
        </p:nvSpPr>
        <p:spPr bwMode="auto">
          <a:xfrm flipV="1">
            <a:off x="1116013" y="2060575"/>
            <a:ext cx="0" cy="453707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de-DE"/>
          </a:p>
        </p:txBody>
      </p:sp>
      <p:sp>
        <p:nvSpPr>
          <p:cNvPr id="20483" name="Line 3"/>
          <p:cNvSpPr>
            <a:spLocks noChangeShapeType="1"/>
          </p:cNvSpPr>
          <p:nvPr/>
        </p:nvSpPr>
        <p:spPr bwMode="auto">
          <a:xfrm>
            <a:off x="1116013" y="6597650"/>
            <a:ext cx="7559675"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de-DE"/>
          </a:p>
        </p:txBody>
      </p:sp>
      <p:sp>
        <p:nvSpPr>
          <p:cNvPr id="20484" name="Line 4"/>
          <p:cNvSpPr>
            <a:spLocks noChangeShapeType="1"/>
          </p:cNvSpPr>
          <p:nvPr/>
        </p:nvSpPr>
        <p:spPr bwMode="auto">
          <a:xfrm>
            <a:off x="3348038" y="2276475"/>
            <a:ext cx="3744912" cy="41052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0485" name="Line 5"/>
          <p:cNvSpPr>
            <a:spLocks noChangeShapeType="1"/>
          </p:cNvSpPr>
          <p:nvPr/>
        </p:nvSpPr>
        <p:spPr bwMode="auto">
          <a:xfrm>
            <a:off x="2051050" y="3284538"/>
            <a:ext cx="6481763" cy="18002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0486" name="Line 6"/>
          <p:cNvSpPr>
            <a:spLocks noChangeShapeType="1"/>
          </p:cNvSpPr>
          <p:nvPr/>
        </p:nvSpPr>
        <p:spPr bwMode="auto">
          <a:xfrm flipV="1">
            <a:off x="3132138" y="2205038"/>
            <a:ext cx="3527425" cy="42481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0487" name="Line 7"/>
          <p:cNvSpPr>
            <a:spLocks noChangeShapeType="1"/>
          </p:cNvSpPr>
          <p:nvPr/>
        </p:nvSpPr>
        <p:spPr bwMode="auto">
          <a:xfrm flipV="1">
            <a:off x="2051050" y="3141663"/>
            <a:ext cx="6408738" cy="18716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0488" name="Text Box 8"/>
          <p:cNvSpPr txBox="1">
            <a:spLocks noChangeArrowheads="1"/>
          </p:cNvSpPr>
          <p:nvPr/>
        </p:nvSpPr>
        <p:spPr bwMode="auto">
          <a:xfrm>
            <a:off x="4140200" y="2205038"/>
            <a:ext cx="194468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tx1"/>
              </a:buClr>
              <a:buChar char="–"/>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algn="ctr" eaLnBrk="1" hangingPunct="1">
              <a:spcBef>
                <a:spcPct val="50000"/>
              </a:spcBef>
              <a:buClrTx/>
              <a:buSzTx/>
              <a:buFontTx/>
              <a:buNone/>
            </a:pPr>
            <a:r>
              <a:rPr lang="de-DE" altLang="de-DE" sz="1800"/>
              <a:t>Aufregung</a:t>
            </a:r>
          </a:p>
        </p:txBody>
      </p:sp>
      <p:sp>
        <p:nvSpPr>
          <p:cNvPr id="20489" name="Text Box 9"/>
          <p:cNvSpPr txBox="1">
            <a:spLocks noChangeArrowheads="1"/>
          </p:cNvSpPr>
          <p:nvPr/>
        </p:nvSpPr>
        <p:spPr bwMode="auto">
          <a:xfrm>
            <a:off x="3924300" y="2205038"/>
            <a:ext cx="22320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tx1"/>
              </a:buClr>
              <a:buChar char="–"/>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50000"/>
              </a:spcBef>
              <a:buClrTx/>
              <a:buSzTx/>
              <a:buFontTx/>
              <a:buNone/>
            </a:pPr>
            <a:endParaRPr lang="de-DE" altLang="de-DE" sz="1800"/>
          </a:p>
        </p:txBody>
      </p:sp>
      <p:sp>
        <p:nvSpPr>
          <p:cNvPr id="20490" name="Text Box 10"/>
          <p:cNvSpPr txBox="1">
            <a:spLocks noChangeArrowheads="1"/>
          </p:cNvSpPr>
          <p:nvPr/>
        </p:nvSpPr>
        <p:spPr bwMode="auto">
          <a:xfrm>
            <a:off x="4140200" y="2636838"/>
            <a:ext cx="22320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tx1"/>
              </a:buClr>
              <a:buChar char="–"/>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50000"/>
              </a:spcBef>
              <a:buClrTx/>
              <a:buSzTx/>
              <a:buFontTx/>
              <a:buNone/>
            </a:pPr>
            <a:endParaRPr lang="de-DE" altLang="de-DE" sz="1800"/>
          </a:p>
        </p:txBody>
      </p:sp>
      <p:sp>
        <p:nvSpPr>
          <p:cNvPr id="20491" name="Text Box 11"/>
          <p:cNvSpPr txBox="1">
            <a:spLocks noChangeArrowheads="1"/>
          </p:cNvSpPr>
          <p:nvPr/>
        </p:nvSpPr>
        <p:spPr bwMode="auto">
          <a:xfrm>
            <a:off x="2339975" y="5373688"/>
            <a:ext cx="9445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tx1"/>
              </a:buClr>
              <a:buChar char="–"/>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r>
              <a:rPr lang="de-DE" altLang="de-DE" sz="1800"/>
              <a:t>Apathie</a:t>
            </a:r>
          </a:p>
        </p:txBody>
      </p:sp>
      <p:sp>
        <p:nvSpPr>
          <p:cNvPr id="20492" name="Text Box 12"/>
          <p:cNvSpPr txBox="1">
            <a:spLocks noChangeArrowheads="1"/>
          </p:cNvSpPr>
          <p:nvPr/>
        </p:nvSpPr>
        <p:spPr bwMode="auto">
          <a:xfrm>
            <a:off x="1763713" y="3933825"/>
            <a:ext cx="15906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tx1"/>
              </a:buClr>
              <a:buChar char="–"/>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r>
              <a:rPr lang="de-DE" altLang="de-DE" sz="1800"/>
              <a:t>Beunruhigung</a:t>
            </a:r>
          </a:p>
        </p:txBody>
      </p:sp>
      <p:sp>
        <p:nvSpPr>
          <p:cNvPr id="20493" name="Text Box 13"/>
          <p:cNvSpPr txBox="1">
            <a:spLocks noChangeArrowheads="1"/>
          </p:cNvSpPr>
          <p:nvPr/>
        </p:nvSpPr>
        <p:spPr bwMode="auto">
          <a:xfrm>
            <a:off x="2247900" y="2579688"/>
            <a:ext cx="7524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tx1"/>
              </a:buClr>
              <a:buChar char="–"/>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r>
              <a:rPr lang="de-DE" altLang="de-DE" sz="1800"/>
              <a:t>Angst</a:t>
            </a:r>
          </a:p>
        </p:txBody>
      </p:sp>
      <p:sp>
        <p:nvSpPr>
          <p:cNvPr id="20494" name="Text Box 14"/>
          <p:cNvSpPr txBox="1">
            <a:spLocks noChangeArrowheads="1"/>
          </p:cNvSpPr>
          <p:nvPr/>
        </p:nvSpPr>
        <p:spPr bwMode="auto">
          <a:xfrm>
            <a:off x="4427538" y="5805488"/>
            <a:ext cx="130968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tx1"/>
              </a:buClr>
              <a:buChar char="–"/>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r>
              <a:rPr lang="de-DE" altLang="de-DE" sz="1800"/>
              <a:t>Langeweile</a:t>
            </a:r>
          </a:p>
        </p:txBody>
      </p:sp>
      <p:sp>
        <p:nvSpPr>
          <p:cNvPr id="20495" name="Text Box 15"/>
          <p:cNvSpPr txBox="1">
            <a:spLocks noChangeArrowheads="1"/>
          </p:cNvSpPr>
          <p:nvPr/>
        </p:nvSpPr>
        <p:spPr bwMode="auto">
          <a:xfrm>
            <a:off x="7288213" y="3876675"/>
            <a:ext cx="107791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tx1"/>
              </a:buClr>
              <a:buChar char="–"/>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r>
              <a:rPr lang="de-DE" altLang="de-DE" sz="1800"/>
              <a:t>Kontrolle</a:t>
            </a:r>
          </a:p>
        </p:txBody>
      </p:sp>
      <p:sp>
        <p:nvSpPr>
          <p:cNvPr id="20496" name="Text Box 16"/>
          <p:cNvSpPr txBox="1">
            <a:spLocks noChangeArrowheads="1"/>
          </p:cNvSpPr>
          <p:nvPr/>
        </p:nvSpPr>
        <p:spPr bwMode="auto">
          <a:xfrm>
            <a:off x="6784975" y="2651125"/>
            <a:ext cx="9604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tx1"/>
              </a:buClr>
              <a:buChar char="–"/>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r>
              <a:rPr lang="de-DE" altLang="de-DE" sz="1800" b="1" dirty="0">
                <a:solidFill>
                  <a:srgbClr val="FF0000"/>
                </a:solidFill>
              </a:rPr>
              <a:t>"Flow"</a:t>
            </a:r>
          </a:p>
        </p:txBody>
      </p:sp>
      <p:sp>
        <p:nvSpPr>
          <p:cNvPr id="20497" name="Text Box 17"/>
          <p:cNvSpPr txBox="1">
            <a:spLocks noChangeArrowheads="1"/>
          </p:cNvSpPr>
          <p:nvPr/>
        </p:nvSpPr>
        <p:spPr bwMode="auto">
          <a:xfrm>
            <a:off x="1187450" y="6491288"/>
            <a:ext cx="7067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tx1"/>
              </a:buClr>
              <a:buChar char="–"/>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r>
              <a:rPr lang="de-DE" altLang="de-DE" sz="1800" b="1" dirty="0">
                <a:solidFill>
                  <a:srgbClr val="0070C0"/>
                </a:solidFill>
              </a:rPr>
              <a:t>Fähigkeiten</a:t>
            </a:r>
            <a:r>
              <a:rPr lang="de-DE" altLang="de-DE" sz="1800" dirty="0"/>
              <a:t>						hoch</a:t>
            </a:r>
          </a:p>
        </p:txBody>
      </p:sp>
      <p:sp>
        <p:nvSpPr>
          <p:cNvPr id="20498" name="Text Box 18"/>
          <p:cNvSpPr txBox="1">
            <a:spLocks noChangeArrowheads="1"/>
          </p:cNvSpPr>
          <p:nvPr/>
        </p:nvSpPr>
        <p:spPr bwMode="auto">
          <a:xfrm>
            <a:off x="0" y="1341438"/>
            <a:ext cx="24320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tx1"/>
              </a:buClr>
              <a:buChar char="–"/>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r>
              <a:rPr lang="de-DE" altLang="de-DE" sz="1800" b="1" dirty="0">
                <a:solidFill>
                  <a:srgbClr val="FF0000"/>
                </a:solidFill>
              </a:rPr>
              <a:t>Herausforderungen</a:t>
            </a:r>
          </a:p>
          <a:p>
            <a:pPr eaLnBrk="1" hangingPunct="1">
              <a:spcBef>
                <a:spcPct val="0"/>
              </a:spcBef>
              <a:buClrTx/>
              <a:buSzTx/>
              <a:buFontTx/>
              <a:buNone/>
            </a:pPr>
            <a:r>
              <a:rPr lang="de-DE" altLang="de-DE" sz="1800" dirty="0"/>
              <a:t>hoch</a:t>
            </a:r>
          </a:p>
        </p:txBody>
      </p:sp>
      <p:sp>
        <p:nvSpPr>
          <p:cNvPr id="20499" name="Text Box 19"/>
          <p:cNvSpPr txBox="1">
            <a:spLocks noChangeArrowheads="1"/>
          </p:cNvSpPr>
          <p:nvPr/>
        </p:nvSpPr>
        <p:spPr bwMode="auto">
          <a:xfrm>
            <a:off x="4192588" y="203200"/>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tx1"/>
              </a:buClr>
              <a:buChar char="–"/>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endParaRPr lang="de-DE" altLang="de-DE" sz="1800"/>
          </a:p>
        </p:txBody>
      </p:sp>
      <p:sp>
        <p:nvSpPr>
          <p:cNvPr id="1708052" name="Text Box 20"/>
          <p:cNvSpPr txBox="1">
            <a:spLocks noChangeArrowheads="1"/>
          </p:cNvSpPr>
          <p:nvPr/>
        </p:nvSpPr>
        <p:spPr bwMode="auto">
          <a:xfrm>
            <a:off x="1692275" y="188913"/>
            <a:ext cx="7219950" cy="1323439"/>
          </a:xfrm>
          <a:prstGeom prst="rect">
            <a:avLst/>
          </a:prstGeom>
          <a:noFill/>
          <a:ln w="9525">
            <a:noFill/>
            <a:miter lim="800000"/>
            <a:headEnd/>
            <a:tailEnd/>
          </a:ln>
          <a:effectLst/>
        </p:spPr>
        <p:txBody>
          <a:bodyPr>
            <a:spAutoFit/>
          </a:bodyPr>
          <a:lstStyle/>
          <a:p>
            <a:pPr eaLnBrk="1" hangingPunct="1">
              <a:defRPr/>
            </a:pPr>
            <a:r>
              <a:rPr lang="de-DE" sz="3200" b="1" i="1" dirty="0">
                <a:solidFill>
                  <a:schemeClr val="hlink"/>
                </a:solidFill>
                <a:effectLst>
                  <a:outerShdw blurRad="38100" dist="38100" dir="2700000" algn="tl">
                    <a:srgbClr val="000000"/>
                  </a:outerShdw>
                </a:effectLst>
              </a:rPr>
              <a:t>Flow</a:t>
            </a:r>
            <a:r>
              <a:rPr lang="de-DE" sz="2400" b="1" dirty="0">
                <a:solidFill>
                  <a:schemeClr val="hlink"/>
                </a:solidFill>
                <a:effectLst>
                  <a:outerShdw blurRad="38100" dist="38100" dir="2700000" algn="tl">
                    <a:srgbClr val="000000"/>
                  </a:outerShdw>
                </a:effectLst>
              </a:rPr>
              <a:t/>
            </a:r>
            <a:br>
              <a:rPr lang="de-DE" sz="2400" b="1" dirty="0">
                <a:solidFill>
                  <a:schemeClr val="hlink"/>
                </a:solidFill>
                <a:effectLst>
                  <a:outerShdw blurRad="38100" dist="38100" dir="2700000" algn="tl">
                    <a:srgbClr val="000000"/>
                  </a:outerShdw>
                </a:effectLst>
              </a:rPr>
            </a:br>
            <a:r>
              <a:rPr lang="de-DE" sz="2400" b="1" dirty="0">
                <a:solidFill>
                  <a:schemeClr val="hlink"/>
                </a:solidFill>
                <a:effectLst>
                  <a:outerShdw blurRad="38100" dist="38100" dir="2700000" algn="tl">
                    <a:srgbClr val="000000"/>
                  </a:outerShdw>
                </a:effectLst>
              </a:rPr>
              <a:t> nach Mihaly </a:t>
            </a:r>
            <a:r>
              <a:rPr lang="de-DE" sz="2400" b="1" dirty="0" err="1" smtClean="0">
                <a:solidFill>
                  <a:schemeClr val="hlink"/>
                </a:solidFill>
                <a:effectLst>
                  <a:outerShdw blurRad="38100" dist="38100" dir="2700000" algn="tl">
                    <a:srgbClr val="000000"/>
                  </a:outerShdw>
                </a:effectLst>
              </a:rPr>
              <a:t>Csikszentmihalyi</a:t>
            </a:r>
            <a:endParaRPr lang="de-DE" sz="2400" b="1" dirty="0" smtClean="0">
              <a:solidFill>
                <a:schemeClr val="hlink"/>
              </a:solidFill>
              <a:effectLst>
                <a:outerShdw blurRad="38100" dist="38100" dir="2700000" algn="tl">
                  <a:srgbClr val="000000"/>
                </a:outerShdw>
              </a:effectLst>
            </a:endParaRPr>
          </a:p>
          <a:p>
            <a:pPr eaLnBrk="1" hangingPunct="1">
              <a:defRPr/>
            </a:pPr>
            <a:r>
              <a:rPr lang="en-US" sz="1600" dirty="0"/>
              <a:t>Flow. The Psychology of Optimal Experience. Harper </a:t>
            </a:r>
            <a:r>
              <a:rPr lang="en-US" sz="1600" dirty="0" smtClean="0"/>
              <a:t>2008</a:t>
            </a:r>
            <a:r>
              <a:rPr lang="de-DE" sz="2400" b="1" dirty="0" smtClean="0">
                <a:solidFill>
                  <a:schemeClr val="hlink"/>
                </a:solidFill>
                <a:effectLst>
                  <a:outerShdw blurRad="38100" dist="38100" dir="2700000" algn="tl">
                    <a:srgbClr val="000000"/>
                  </a:outerShdw>
                </a:effectLst>
              </a:rPr>
              <a:t> </a:t>
            </a:r>
            <a:endParaRPr lang="de-DE" sz="2400" b="1" dirty="0">
              <a:solidFill>
                <a:schemeClr val="hlink"/>
              </a:solidFill>
              <a:effectLst>
                <a:outerShdw blurRad="38100" dist="38100" dir="2700000" algn="tl">
                  <a:srgbClr val="000000"/>
                </a:outerShdw>
              </a:effectLst>
            </a:endParaRPr>
          </a:p>
        </p:txBody>
      </p:sp>
      <p:sp>
        <p:nvSpPr>
          <p:cNvPr id="20501" name="Text Box 21"/>
          <p:cNvSpPr txBox="1">
            <a:spLocks noChangeArrowheads="1"/>
          </p:cNvSpPr>
          <p:nvPr/>
        </p:nvSpPr>
        <p:spPr bwMode="auto">
          <a:xfrm>
            <a:off x="6804025" y="5229225"/>
            <a:ext cx="15287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tx1"/>
              </a:buClr>
              <a:buChar char="–"/>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r>
              <a:rPr lang="de-DE" altLang="de-DE" sz="1800"/>
              <a:t>Gelassenheit </a:t>
            </a:r>
          </a:p>
        </p:txBody>
      </p:sp>
    </p:spTree>
    <p:extLst>
      <p:ext uri="{BB962C8B-B14F-4D97-AF65-F5344CB8AC3E}">
        <p14:creationId xmlns:p14="http://schemas.microsoft.com/office/powerpoint/2010/main" val="2797626230"/>
      </p:ext>
    </p:extLst>
  </p:cSld>
  <p:clrMapOvr>
    <a:masterClrMapping/>
  </p:clrMapOvr>
  <p:transition spd="slow"/>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01713" y="0"/>
            <a:ext cx="7543800" cy="1431925"/>
          </a:xfrm>
        </p:spPr>
        <p:txBody>
          <a:bodyPr>
            <a:normAutofit/>
          </a:bodyPr>
          <a:lstStyle/>
          <a:p>
            <a:pPr algn="ctr">
              <a:defRPr/>
            </a:pPr>
            <a:r>
              <a:rPr lang="de-DE" sz="3600" b="1" dirty="0" smtClean="0"/>
              <a:t>Soziales Lernen</a:t>
            </a:r>
            <a:br>
              <a:rPr lang="de-DE" sz="3600" b="1" dirty="0" smtClean="0"/>
            </a:br>
            <a:r>
              <a:rPr lang="de-DE" sz="3600" b="1" smtClean="0"/>
              <a:t>und Bindungsentwicklung</a:t>
            </a:r>
            <a:endParaRPr lang="de-DE" sz="3600" b="1" dirty="0"/>
          </a:p>
        </p:txBody>
      </p:sp>
      <p:sp>
        <p:nvSpPr>
          <p:cNvPr id="4" name="Textfeld 3"/>
          <p:cNvSpPr txBox="1"/>
          <p:nvPr/>
        </p:nvSpPr>
        <p:spPr>
          <a:xfrm>
            <a:off x="1835696" y="6381328"/>
            <a:ext cx="4292585" cy="276999"/>
          </a:xfrm>
          <a:prstGeom prst="rect">
            <a:avLst/>
          </a:prstGeom>
          <a:noFill/>
        </p:spPr>
        <p:txBody>
          <a:bodyPr wrap="none" rtlCol="0">
            <a:spAutoFit/>
          </a:bodyPr>
          <a:lstStyle/>
          <a:p>
            <a:r>
              <a:rPr lang="de-DE" sz="1200" dirty="0"/>
              <a:t>Soziale Entwicklungsschritte: Übersicht nach </a:t>
            </a:r>
            <a:r>
              <a:rPr lang="de-DE" sz="1200" dirty="0" err="1"/>
              <a:t>Medicus</a:t>
            </a:r>
            <a:r>
              <a:rPr lang="de-DE" sz="1200" dirty="0"/>
              <a:t> (</a:t>
            </a:r>
            <a:r>
              <a:rPr lang="de-DE" sz="1200" dirty="0" smtClean="0"/>
              <a:t>2020)</a:t>
            </a:r>
            <a:endParaRPr lang="de-DE" sz="1200" dirty="0"/>
          </a:p>
        </p:txBody>
      </p:sp>
      <p:sp>
        <p:nvSpPr>
          <p:cNvPr id="11" name="Textfeld 10"/>
          <p:cNvSpPr txBox="1"/>
          <p:nvPr/>
        </p:nvSpPr>
        <p:spPr>
          <a:xfrm rot="-5400000">
            <a:off x="5820761" y="3256048"/>
            <a:ext cx="5449505" cy="369332"/>
          </a:xfrm>
          <a:prstGeom prst="rect">
            <a:avLst/>
          </a:prstGeom>
          <a:noFill/>
        </p:spPr>
        <p:txBody>
          <a:bodyPr wrap="none" rtlCol="0">
            <a:spAutoFit/>
          </a:bodyPr>
          <a:lstStyle/>
          <a:p>
            <a:r>
              <a:rPr lang="de-DE" b="1" dirty="0" smtClean="0">
                <a:latin typeface="Calibri" panose="020F0502020204030204" pitchFamily="34" charset="0"/>
                <a:cs typeface="Calibri" panose="020F0502020204030204" pitchFamily="34" charset="0"/>
              </a:rPr>
              <a:t>Schutz, anregende Umgebung, Zurückhaltung, Zutrauen</a:t>
            </a:r>
            <a:endParaRPr lang="de-DE" b="1" dirty="0">
              <a:latin typeface="Calibri" panose="020F0502020204030204" pitchFamily="34" charset="0"/>
              <a:cs typeface="Calibri" panose="020F0502020204030204" pitchFamily="34" charset="0"/>
            </a:endParaRPr>
          </a:p>
        </p:txBody>
      </p:sp>
      <p:sp>
        <p:nvSpPr>
          <p:cNvPr id="12" name="Textfeld 11"/>
          <p:cNvSpPr txBox="1"/>
          <p:nvPr/>
        </p:nvSpPr>
        <p:spPr>
          <a:xfrm>
            <a:off x="284129" y="953832"/>
            <a:ext cx="461665" cy="4335776"/>
          </a:xfrm>
          <a:prstGeom prst="rect">
            <a:avLst/>
          </a:prstGeom>
          <a:noFill/>
        </p:spPr>
        <p:txBody>
          <a:bodyPr vert="vert270">
            <a:spAutoFit/>
          </a:bodyPr>
          <a:lstStyle/>
          <a:p>
            <a:pPr algn="ctr">
              <a:defRPr/>
            </a:pPr>
            <a:r>
              <a:rPr lang="de-DE" b="1" dirty="0" smtClean="0">
                <a:latin typeface="Calibri" panose="020F0502020204030204" pitchFamily="34" charset="0"/>
                <a:cs typeface="Calibri" panose="020F0502020204030204" pitchFamily="34" charset="0"/>
              </a:rPr>
              <a:t>Neugier, intrinsische Motivation</a:t>
            </a:r>
            <a:endParaRPr lang="de-DE" b="1" dirty="0">
              <a:latin typeface="Calibri" panose="020F0502020204030204" pitchFamily="34" charset="0"/>
              <a:cs typeface="Calibri" panose="020F0502020204030204" pitchFamily="34" charset="0"/>
            </a:endParaRPr>
          </a:p>
        </p:txBody>
      </p:sp>
      <p:sp>
        <p:nvSpPr>
          <p:cNvPr id="3" name="Pfeil nach unten 2"/>
          <p:cNvSpPr/>
          <p:nvPr/>
        </p:nvSpPr>
        <p:spPr>
          <a:xfrm>
            <a:off x="7892877" y="1691140"/>
            <a:ext cx="360040" cy="4320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Pfeil nach rechts 5"/>
          <p:cNvSpPr/>
          <p:nvPr/>
        </p:nvSpPr>
        <p:spPr>
          <a:xfrm rot="-5460000">
            <a:off x="-32138" y="4913816"/>
            <a:ext cx="1128433" cy="104462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aphicFrame>
        <p:nvGraphicFramePr>
          <p:cNvPr id="9" name="Tabelle 8"/>
          <p:cNvGraphicFramePr>
            <a:graphicFrameLocks noGrp="1"/>
          </p:cNvGraphicFramePr>
          <p:nvPr>
            <p:extLst>
              <p:ext uri="{D42A27DB-BD31-4B8C-83A1-F6EECF244321}">
                <p14:modId xmlns:p14="http://schemas.microsoft.com/office/powerpoint/2010/main" val="974845277"/>
              </p:ext>
            </p:extLst>
          </p:nvPr>
        </p:nvGraphicFramePr>
        <p:xfrm>
          <a:off x="1029922" y="1656915"/>
          <a:ext cx="6726238" cy="4739312"/>
        </p:xfrm>
        <a:graphic>
          <a:graphicData uri="http://schemas.openxmlformats.org/drawingml/2006/table">
            <a:tbl>
              <a:tblPr firstRow="1" bandRow="1">
                <a:tableStyleId>{5C22544A-7EE6-4342-B048-85BDC9FD1C3A}</a:tableStyleId>
              </a:tblPr>
              <a:tblGrid>
                <a:gridCol w="364255">
                  <a:extLst>
                    <a:ext uri="{9D8B030D-6E8A-4147-A177-3AD203B41FA5}">
                      <a16:colId xmlns="" xmlns:a16="http://schemas.microsoft.com/office/drawing/2014/main" val="20000"/>
                    </a:ext>
                  </a:extLst>
                </a:gridCol>
                <a:gridCol w="291404">
                  <a:extLst>
                    <a:ext uri="{9D8B030D-6E8A-4147-A177-3AD203B41FA5}">
                      <a16:colId xmlns="" xmlns:a16="http://schemas.microsoft.com/office/drawing/2014/main" val="20001"/>
                    </a:ext>
                  </a:extLst>
                </a:gridCol>
                <a:gridCol w="655659">
                  <a:extLst>
                    <a:ext uri="{9D8B030D-6E8A-4147-A177-3AD203B41FA5}">
                      <a16:colId xmlns="" xmlns:a16="http://schemas.microsoft.com/office/drawing/2014/main" val="20002"/>
                    </a:ext>
                  </a:extLst>
                </a:gridCol>
                <a:gridCol w="3577125">
                  <a:extLst>
                    <a:ext uri="{9D8B030D-6E8A-4147-A177-3AD203B41FA5}">
                      <a16:colId xmlns="" xmlns:a16="http://schemas.microsoft.com/office/drawing/2014/main" val="20003"/>
                    </a:ext>
                  </a:extLst>
                </a:gridCol>
                <a:gridCol w="1837795">
                  <a:extLst>
                    <a:ext uri="{9D8B030D-6E8A-4147-A177-3AD203B41FA5}">
                      <a16:colId xmlns="" xmlns:a16="http://schemas.microsoft.com/office/drawing/2014/main" val="20004"/>
                    </a:ext>
                  </a:extLst>
                </a:gridCol>
              </a:tblGrid>
              <a:tr h="1008460">
                <a:tc gridSpan="3">
                  <a:txBody>
                    <a:bodyPr/>
                    <a:lstStyle/>
                    <a:p>
                      <a:endParaRPr lang="de-DE" sz="1800" dirty="0"/>
                    </a:p>
                  </a:txBody>
                  <a:tcPr marL="91441" marR="91441" marT="45721" marB="45721">
                    <a:solidFill>
                      <a:schemeClr val="bg1"/>
                    </a:solidFill>
                  </a:tcPr>
                </a:tc>
                <a:tc hMerge="1">
                  <a:txBody>
                    <a:bodyPr/>
                    <a:lstStyle/>
                    <a:p>
                      <a:endParaRPr lang="de-DE"/>
                    </a:p>
                  </a:txBody>
                  <a:tcPr/>
                </a:tc>
                <a:tc hMerge="1">
                  <a:txBody>
                    <a:bodyPr/>
                    <a:lstStyle/>
                    <a:p>
                      <a:endParaRPr lang="de-DE"/>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b="1" i="0" dirty="0" smtClean="0">
                          <a:solidFill>
                            <a:schemeClr val="tx1"/>
                          </a:solidFill>
                          <a:latin typeface="Calibri" panose="020F0502020204030204" pitchFamily="34" charset="0"/>
                          <a:cs typeface="Calibri" panose="020F0502020204030204" pitchFamily="34" charset="0"/>
                        </a:rPr>
                        <a:t>Kognitive Fähigkeiten</a:t>
                      </a:r>
                    </a:p>
                    <a:p>
                      <a:pPr marL="0" indent="0"/>
                      <a:r>
                        <a:rPr lang="de-DE" altLang="de-DE" sz="1400" b="0" dirty="0" smtClean="0">
                          <a:solidFill>
                            <a:schemeClr val="tx1"/>
                          </a:solidFill>
                          <a:latin typeface="Calibri" panose="020F0502020204030204" pitchFamily="34" charset="0"/>
                          <a:cs typeface="Calibri" panose="020F0502020204030204" pitchFamily="34" charset="0"/>
                        </a:rPr>
                        <a:t>gelungene Bindungsentwicklung: </a:t>
                      </a:r>
                      <a:r>
                        <a:rPr lang="de-DE" sz="1400" b="0" dirty="0" smtClean="0">
                          <a:solidFill>
                            <a:schemeClr val="tx1"/>
                          </a:solidFill>
                          <a:latin typeface="Calibri" panose="020F0502020204030204" pitchFamily="34" charset="0"/>
                          <a:cs typeface="Calibri" panose="020F0502020204030204" pitchFamily="34" charset="0"/>
                        </a:rPr>
                        <a:t>Vertrauen</a:t>
                      </a:r>
                      <a:r>
                        <a:rPr lang="de-DE" sz="1400" b="0" baseline="0" dirty="0" smtClean="0">
                          <a:solidFill>
                            <a:schemeClr val="tx1"/>
                          </a:solidFill>
                          <a:latin typeface="Calibri" panose="020F0502020204030204" pitchFamily="34" charset="0"/>
                          <a:cs typeface="Calibri" panose="020F0502020204030204" pitchFamily="34" charset="0"/>
                        </a:rPr>
                        <a:t> auf die Gesprächsbereitschaft einer erwachsenen Person</a:t>
                      </a:r>
                      <a:endParaRPr lang="de-DE" sz="1400" b="0" dirty="0" smtClean="0">
                        <a:solidFill>
                          <a:schemeClr val="tx1"/>
                        </a:solidFill>
                        <a:latin typeface="Calibri" panose="020F0502020204030204" pitchFamily="34" charset="0"/>
                        <a:cs typeface="Calibri" panose="020F0502020204030204" pitchFamily="34" charset="0"/>
                      </a:endParaRPr>
                    </a:p>
                    <a:p>
                      <a:endParaRPr lang="de-DE" sz="1400" b="0" i="0" dirty="0">
                        <a:solidFill>
                          <a:schemeClr val="tx1"/>
                        </a:solidFill>
                        <a:latin typeface="Calibri" panose="020F0502020204030204" pitchFamily="34" charset="0"/>
                        <a:cs typeface="Calibri" panose="020F0502020204030204" pitchFamily="34" charset="0"/>
                      </a:endParaRPr>
                    </a:p>
                    <a:p>
                      <a:endParaRPr lang="de-DE" sz="1400" b="0" i="0" dirty="0">
                        <a:solidFill>
                          <a:schemeClr val="tx1"/>
                        </a:solidFill>
                        <a:latin typeface="Calibri" panose="020F0502020204030204" pitchFamily="34" charset="0"/>
                        <a:cs typeface="Calibri" panose="020F0502020204030204" pitchFamily="34" charset="0"/>
                      </a:endParaRPr>
                    </a:p>
                  </a:txBody>
                  <a:tcPr marL="91441" marR="91441" marT="45721" marB="45721">
                    <a:solidFill>
                      <a:schemeClr val="bg1">
                        <a:lumMod val="85000"/>
                      </a:schemeClr>
                    </a:solidFill>
                  </a:tcPr>
                </a:tc>
                <a:tc>
                  <a:txBody>
                    <a:bodyPr/>
                    <a:lstStyle/>
                    <a:p>
                      <a:pPr marL="0" indent="273050"/>
                      <a:r>
                        <a:rPr lang="de-DE" sz="1400" b="0" dirty="0" smtClean="0">
                          <a:solidFill>
                            <a:schemeClr val="tx1"/>
                          </a:solidFill>
                          <a:latin typeface="Calibri" panose="020F0502020204030204" pitchFamily="34" charset="0"/>
                          <a:cs typeface="Calibri" panose="020F0502020204030204" pitchFamily="34" charset="0"/>
                        </a:rPr>
                        <a:t>Ab 4- 5 Jahren</a:t>
                      </a:r>
                    </a:p>
                    <a:p>
                      <a:pPr marL="0" indent="273050"/>
                      <a:endParaRPr lang="de-DE" sz="1400" b="0" dirty="0" smtClean="0">
                        <a:solidFill>
                          <a:schemeClr val="tx1"/>
                        </a:solidFill>
                        <a:latin typeface="Calibri" panose="020F0502020204030204" pitchFamily="34" charset="0"/>
                        <a:cs typeface="Calibri" panose="020F0502020204030204" pitchFamily="34" charset="0"/>
                      </a:endParaRPr>
                    </a:p>
                  </a:txBody>
                  <a:tcPr marL="91441" marR="91441" marT="45721" marB="45721">
                    <a:solidFill>
                      <a:schemeClr val="bg1">
                        <a:lumMod val="85000"/>
                      </a:schemeClr>
                    </a:solidFill>
                  </a:tcPr>
                </a:tc>
                <a:extLst>
                  <a:ext uri="{0D108BD9-81ED-4DB2-BD59-A6C34878D82A}">
                    <a16:rowId xmlns="" xmlns:a16="http://schemas.microsoft.com/office/drawing/2014/main" val="10000"/>
                  </a:ext>
                </a:extLst>
              </a:tr>
              <a:tr h="991898">
                <a:tc gridSpan="2">
                  <a:txBody>
                    <a:bodyPr/>
                    <a:lstStyle/>
                    <a:p>
                      <a:endParaRPr lang="de-DE" sz="1800" dirty="0"/>
                    </a:p>
                  </a:txBody>
                  <a:tcPr marL="91441" marR="91441" marT="45721" marB="45721">
                    <a:solidFill>
                      <a:schemeClr val="bg1"/>
                    </a:solidFill>
                  </a:tcPr>
                </a:tc>
                <a:tc hMerge="1">
                  <a:txBody>
                    <a:bodyPr/>
                    <a:lstStyle/>
                    <a:p>
                      <a:endParaRPr lang="de-DE"/>
                    </a:p>
                  </a:txBody>
                  <a:tcPr/>
                </a:tc>
                <a:tc gridSpan="2">
                  <a:txBody>
                    <a:bodyPr/>
                    <a:lstStyle/>
                    <a:p>
                      <a:r>
                        <a:rPr lang="de-DE" sz="1400" b="1" i="0" kern="1200" dirty="0" smtClean="0">
                          <a:solidFill>
                            <a:schemeClr val="dk1"/>
                          </a:solidFill>
                          <a:effectLst/>
                          <a:latin typeface="Calibri" panose="020F0502020204030204" pitchFamily="34" charset="0"/>
                          <a:ea typeface="+mn-ea"/>
                          <a:cs typeface="Calibri" panose="020F0502020204030204" pitchFamily="34" charset="0"/>
                        </a:rPr>
                        <a:t>Emotionale Fähigkeiten</a:t>
                      </a:r>
                    </a:p>
                    <a:p>
                      <a:pPr marL="0" indent="0"/>
                      <a:r>
                        <a:rPr lang="de-DE" sz="1400" b="0" dirty="0" smtClean="0">
                          <a:latin typeface="Calibri" panose="020F0502020204030204" pitchFamily="34" charset="0"/>
                          <a:cs typeface="Calibri" panose="020F0502020204030204" pitchFamily="34" charset="0"/>
                        </a:rPr>
                        <a:t>Vertrauen auf die Erreichbarkeit einer (von</a:t>
                      </a:r>
                      <a:r>
                        <a:rPr lang="de-DE" sz="1400" b="0" baseline="0" dirty="0" smtClean="0">
                          <a:latin typeface="Calibri" panose="020F0502020204030204" pitchFamily="34" charset="0"/>
                          <a:cs typeface="Calibri" panose="020F0502020204030204" pitchFamily="34" charset="0"/>
                        </a:rPr>
                        <a:t> inzwischen mehreren) Bezugspersonen</a:t>
                      </a:r>
                      <a:endParaRPr lang="de-DE" sz="1400" b="0" dirty="0" smtClean="0">
                        <a:latin typeface="Calibri" panose="020F0502020204030204" pitchFamily="34" charset="0"/>
                        <a:cs typeface="Calibri" panose="020F0502020204030204" pitchFamily="34" charset="0"/>
                      </a:endParaRPr>
                    </a:p>
                    <a:p>
                      <a:endParaRPr lang="de-DE" sz="1400" b="1" i="0" kern="1200" dirty="0">
                        <a:solidFill>
                          <a:schemeClr val="dk1"/>
                        </a:solidFill>
                        <a:effectLst/>
                        <a:latin typeface="Calibri" panose="020F0502020204030204" pitchFamily="34" charset="0"/>
                        <a:ea typeface="+mn-ea"/>
                        <a:cs typeface="Calibri" panose="020F0502020204030204" pitchFamily="34" charset="0"/>
                      </a:endParaRPr>
                    </a:p>
                  </a:txBody>
                  <a:tcPr marL="91441" marR="91441" marT="45721" marB="45721">
                    <a:solidFill>
                      <a:srgbClr val="CCCCFF"/>
                    </a:solidFill>
                  </a:tcPr>
                </a:tc>
                <a:tc hMerge="1">
                  <a:txBody>
                    <a:bodyPr/>
                    <a:lstStyle/>
                    <a:p>
                      <a:endParaRPr lang="de-DE"/>
                    </a:p>
                  </a:txBody>
                  <a:tcPr/>
                </a:tc>
                <a:tc>
                  <a:txBody>
                    <a:bodyPr/>
                    <a:lstStyle/>
                    <a:p>
                      <a:pPr marL="0" indent="273050"/>
                      <a:r>
                        <a:rPr lang="de-DE" sz="1400" b="0" dirty="0" smtClean="0">
                          <a:latin typeface="Calibri" panose="020F0502020204030204" pitchFamily="34" charset="0"/>
                          <a:cs typeface="Calibri" panose="020F0502020204030204" pitchFamily="34" charset="0"/>
                        </a:rPr>
                        <a:t>Ab 14-24 Monaten</a:t>
                      </a:r>
                    </a:p>
                    <a:p>
                      <a:pPr marL="0" indent="273050"/>
                      <a:endParaRPr lang="de-DE" sz="1400" b="0" dirty="0" smtClean="0">
                        <a:latin typeface="Calibri" panose="020F0502020204030204" pitchFamily="34" charset="0"/>
                        <a:cs typeface="Calibri" panose="020F0502020204030204" pitchFamily="34" charset="0"/>
                      </a:endParaRPr>
                    </a:p>
                  </a:txBody>
                  <a:tcPr marL="91441" marR="91441" marT="45724" marB="45724">
                    <a:solidFill>
                      <a:srgbClr val="CCCCFF"/>
                    </a:solidFill>
                  </a:tcPr>
                </a:tc>
                <a:extLst>
                  <a:ext uri="{0D108BD9-81ED-4DB2-BD59-A6C34878D82A}">
                    <a16:rowId xmlns="" xmlns:a16="http://schemas.microsoft.com/office/drawing/2014/main" val="10001"/>
                  </a:ext>
                </a:extLst>
              </a:tr>
              <a:tr h="1027180">
                <a:tc>
                  <a:txBody>
                    <a:bodyPr/>
                    <a:lstStyle/>
                    <a:p>
                      <a:endParaRPr lang="de-DE" sz="1800" dirty="0"/>
                    </a:p>
                  </a:txBody>
                  <a:tcPr marL="91441" marR="91441" marT="45721" marB="45721">
                    <a:solidFill>
                      <a:schemeClr val="bg1"/>
                    </a:solidFill>
                  </a:tcPr>
                </a:tc>
                <a:tc gridSpan="3">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400" b="1" i="0" kern="1200" dirty="0" smtClean="0">
                          <a:solidFill>
                            <a:schemeClr val="dk1"/>
                          </a:solidFill>
                          <a:effectLst/>
                          <a:latin typeface="Calibri" panose="020F0502020204030204" pitchFamily="34" charset="0"/>
                          <a:ea typeface="+mn-ea"/>
                          <a:cs typeface="Calibri" panose="020F0502020204030204" pitchFamily="34" charset="0"/>
                        </a:rPr>
                        <a:t>Intuitive Fähigkeiten</a:t>
                      </a:r>
                    </a:p>
                    <a:p>
                      <a:pPr marL="0" indent="0">
                        <a:defRPr/>
                      </a:pPr>
                      <a:r>
                        <a:rPr lang="de-DE" altLang="de-DE" sz="1400" dirty="0" smtClean="0">
                          <a:latin typeface="Calibri" panose="020F0502020204030204" pitchFamily="34" charset="0"/>
                          <a:cs typeface="Calibri" panose="020F0502020204030204" pitchFamily="34" charset="0"/>
                        </a:rPr>
                        <a:t>gelungene Bindungsentwicklung: </a:t>
                      </a:r>
                      <a:r>
                        <a:rPr lang="de-DE" sz="1400" b="0" baseline="0" dirty="0" smtClean="0">
                          <a:solidFill>
                            <a:schemeClr val="tx1"/>
                          </a:solidFill>
                          <a:latin typeface="Calibri" panose="020F0502020204030204" pitchFamily="34" charset="0"/>
                          <a:cs typeface="Calibri" panose="020F0502020204030204" pitchFamily="34" charset="0"/>
                        </a:rPr>
                        <a:t>Vertrauen auf die Anwesenheit der Mutter</a:t>
                      </a:r>
                      <a:endParaRPr lang="de-DE" sz="1400" b="0" dirty="0" smtClean="0">
                        <a:solidFill>
                          <a:schemeClr val="tx1"/>
                        </a:solidFill>
                        <a:latin typeface="Calibri" panose="020F0502020204030204" pitchFamily="34" charset="0"/>
                        <a:cs typeface="Calibri" panose="020F050202020403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de-DE" sz="1400" b="0" i="0" kern="1200" dirty="0">
                        <a:solidFill>
                          <a:schemeClr val="dk1"/>
                        </a:solidFill>
                        <a:effectLst/>
                        <a:latin typeface="Calibri" panose="020F0502020204030204" pitchFamily="34" charset="0"/>
                        <a:ea typeface="+mn-ea"/>
                        <a:cs typeface="Calibri" panose="020F0502020204030204" pitchFamily="34" charset="0"/>
                      </a:endParaRPr>
                    </a:p>
                  </a:txBody>
                  <a:tcPr marL="91441" marR="91441" marT="45721" marB="45721">
                    <a:solidFill>
                      <a:srgbClr val="92D050"/>
                    </a:solidFill>
                  </a:tcPr>
                </a:tc>
                <a:tc hMerge="1">
                  <a:txBody>
                    <a:bodyPr/>
                    <a:lstStyle/>
                    <a:p>
                      <a:endParaRPr lang="de-DE"/>
                    </a:p>
                  </a:txBody>
                  <a:tcPr/>
                </a:tc>
                <a:tc hMerge="1">
                  <a:txBody>
                    <a:bodyPr/>
                    <a:lstStyle/>
                    <a:p>
                      <a:endParaRPr lang="de-DE"/>
                    </a:p>
                  </a:txBody>
                  <a:tcPr/>
                </a:tc>
                <a:tc>
                  <a:txBody>
                    <a:bodyPr/>
                    <a:lstStyle/>
                    <a:p>
                      <a:pPr marL="0" indent="273050">
                        <a:defRPr/>
                      </a:pPr>
                      <a:r>
                        <a:rPr lang="de-DE" sz="1400" b="0" dirty="0" smtClean="0">
                          <a:solidFill>
                            <a:schemeClr val="tx1"/>
                          </a:solidFill>
                          <a:latin typeface="Calibri" panose="020F0502020204030204" pitchFamily="34" charset="0"/>
                          <a:cs typeface="Calibri" panose="020F0502020204030204" pitchFamily="34" charset="0"/>
                        </a:rPr>
                        <a:t>Ab</a:t>
                      </a:r>
                      <a:r>
                        <a:rPr lang="de-DE" sz="1400" b="0" baseline="0" dirty="0" smtClean="0">
                          <a:solidFill>
                            <a:schemeClr val="tx1"/>
                          </a:solidFill>
                          <a:latin typeface="Calibri" panose="020F0502020204030204" pitchFamily="34" charset="0"/>
                          <a:cs typeface="Calibri" panose="020F0502020204030204" pitchFamily="34" charset="0"/>
                        </a:rPr>
                        <a:t> 6-9 Monaten</a:t>
                      </a:r>
                    </a:p>
                    <a:p>
                      <a:pPr marL="0" indent="273050">
                        <a:defRPr/>
                      </a:pPr>
                      <a:endParaRPr lang="de-DE" sz="1400" b="0" baseline="0" dirty="0" smtClean="0">
                        <a:solidFill>
                          <a:schemeClr val="tx1"/>
                        </a:solidFill>
                        <a:latin typeface="Calibri" panose="020F0502020204030204" pitchFamily="34" charset="0"/>
                        <a:cs typeface="Calibri" panose="020F0502020204030204" pitchFamily="34" charset="0"/>
                      </a:endParaRPr>
                    </a:p>
                  </a:txBody>
                  <a:tcPr marL="91441" marR="91441" marT="45724" marB="45724">
                    <a:solidFill>
                      <a:srgbClr val="92D050"/>
                    </a:solidFill>
                  </a:tcPr>
                </a:tc>
                <a:extLst>
                  <a:ext uri="{0D108BD9-81ED-4DB2-BD59-A6C34878D82A}">
                    <a16:rowId xmlns="" xmlns:a16="http://schemas.microsoft.com/office/drawing/2014/main" val="10002"/>
                  </a:ext>
                </a:extLst>
              </a:tr>
              <a:tr h="1348632">
                <a:tc gridSpan="4">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400" b="1" i="0" kern="1200" dirty="0" err="1" smtClean="0">
                          <a:solidFill>
                            <a:schemeClr val="dk1"/>
                          </a:solidFill>
                          <a:effectLst/>
                          <a:latin typeface="Calibri" panose="020F0502020204030204" pitchFamily="34" charset="0"/>
                          <a:ea typeface="+mn-ea"/>
                          <a:cs typeface="Calibri" panose="020F0502020204030204" pitchFamily="34" charset="0"/>
                        </a:rPr>
                        <a:t>Sensumotorische</a:t>
                      </a:r>
                      <a:r>
                        <a:rPr lang="de-DE" sz="1400" b="1" i="0" kern="1200" dirty="0" smtClean="0">
                          <a:solidFill>
                            <a:schemeClr val="dk1"/>
                          </a:solidFill>
                          <a:effectLst/>
                          <a:latin typeface="Calibri" panose="020F0502020204030204" pitchFamily="34" charset="0"/>
                          <a:ea typeface="+mn-ea"/>
                          <a:cs typeface="Calibri" panose="020F0502020204030204" pitchFamily="34" charset="0"/>
                        </a:rPr>
                        <a:t> Fähigkeiten</a:t>
                      </a:r>
                    </a:p>
                    <a:p>
                      <a:pPr marL="0" marR="0" lvl="0" indent="0" algn="l" defTabSz="914400" rtl="0" eaLnBrk="1" fontAlgn="auto" latinLnBrk="0" hangingPunct="1">
                        <a:lnSpc>
                          <a:spcPct val="100000"/>
                        </a:lnSpc>
                        <a:spcBef>
                          <a:spcPts val="0"/>
                        </a:spcBef>
                        <a:spcAft>
                          <a:spcPts val="0"/>
                        </a:spcAft>
                        <a:buClrTx/>
                        <a:buSzTx/>
                        <a:buFontTx/>
                        <a:buNone/>
                        <a:tabLst/>
                        <a:defRPr/>
                      </a:pPr>
                      <a:r>
                        <a:rPr lang="de-DE" altLang="de-DE" sz="1400" dirty="0" smtClean="0">
                          <a:latin typeface="Calibri" panose="020F0502020204030204" pitchFamily="34" charset="0"/>
                          <a:cs typeface="Calibri" panose="020F0502020204030204" pitchFamily="34" charset="0"/>
                        </a:rPr>
                        <a:t>gelungene Bindungsentwicklung: </a:t>
                      </a:r>
                      <a:r>
                        <a:rPr lang="de-DE" sz="1400" b="0" i="0" kern="1200" baseline="0" dirty="0" smtClean="0">
                          <a:solidFill>
                            <a:schemeClr val="dk1"/>
                          </a:solidFill>
                          <a:effectLst/>
                          <a:latin typeface="Calibri" panose="020F0502020204030204" pitchFamily="34" charset="0"/>
                          <a:ea typeface="+mn-ea"/>
                          <a:cs typeface="Calibri" panose="020F0502020204030204" pitchFamily="34" charset="0"/>
                        </a:rPr>
                        <a:t>Aufeinander abgestimmtes Verhalten</a:t>
                      </a:r>
                      <a:endParaRPr lang="de-DE" sz="1400" b="0" i="0" kern="1200" dirty="0">
                        <a:solidFill>
                          <a:schemeClr val="dk1"/>
                        </a:solidFill>
                        <a:effectLst/>
                        <a:latin typeface="Calibri" panose="020F0502020204030204" pitchFamily="34" charset="0"/>
                        <a:ea typeface="+mn-ea"/>
                        <a:cs typeface="Calibri" panose="020F050202020403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de-DE" sz="1400" b="1" i="0" kern="1200" dirty="0">
                        <a:solidFill>
                          <a:schemeClr val="dk1"/>
                        </a:solidFill>
                        <a:effectLst/>
                        <a:latin typeface="Calibri" panose="020F0502020204030204" pitchFamily="34" charset="0"/>
                        <a:ea typeface="+mn-ea"/>
                        <a:cs typeface="Calibri" panose="020F0502020204030204" pitchFamily="34" charset="0"/>
                      </a:endParaRPr>
                    </a:p>
                  </a:txBody>
                  <a:tcPr marL="91441" marR="91441" marT="45721" marB="45721">
                    <a:solidFill>
                      <a:schemeClr val="accent1">
                        <a:lumMod val="60000"/>
                        <a:lumOff val="40000"/>
                      </a:schemeClr>
                    </a:solidFill>
                  </a:tcPr>
                </a:tc>
                <a:tc hMerge="1">
                  <a:txBody>
                    <a:bodyPr/>
                    <a:lstStyle/>
                    <a:p>
                      <a:endParaRPr lang="de-DE"/>
                    </a:p>
                  </a:txBody>
                  <a:tcPr/>
                </a:tc>
                <a:tc hMerge="1">
                  <a:txBody>
                    <a:bodyPr/>
                    <a:lstStyle/>
                    <a:p>
                      <a:endParaRPr lang="de-DE"/>
                    </a:p>
                  </a:txBody>
                  <a:tcPr/>
                </a:tc>
                <a:tc hMerge="1">
                  <a:txBody>
                    <a:bodyPr/>
                    <a:lstStyle/>
                    <a:p>
                      <a:endParaRPr lang="de-DE"/>
                    </a:p>
                  </a:txBody>
                  <a:tcPr/>
                </a:tc>
                <a:tc>
                  <a:txBody>
                    <a:bodyPr/>
                    <a:lstStyle/>
                    <a:p>
                      <a:pPr marL="0" marR="0" lvl="0" indent="273050" algn="l" defTabSz="914400" rtl="0" eaLnBrk="1" fontAlgn="auto" latinLnBrk="0" hangingPunct="1">
                        <a:lnSpc>
                          <a:spcPct val="100000"/>
                        </a:lnSpc>
                        <a:spcBef>
                          <a:spcPts val="0"/>
                        </a:spcBef>
                        <a:spcAft>
                          <a:spcPts val="0"/>
                        </a:spcAft>
                        <a:buClrTx/>
                        <a:buSzTx/>
                        <a:buFontTx/>
                        <a:buNone/>
                        <a:tabLst/>
                        <a:defRPr/>
                      </a:pPr>
                      <a:r>
                        <a:rPr lang="de-DE" sz="1400" b="0" i="0" kern="1200" baseline="0" dirty="0" smtClean="0">
                          <a:solidFill>
                            <a:schemeClr val="dk1"/>
                          </a:solidFill>
                          <a:effectLst/>
                          <a:latin typeface="Calibri" panose="020F0502020204030204" pitchFamily="34" charset="0"/>
                          <a:ea typeface="+mn-ea"/>
                          <a:cs typeface="Calibri" panose="020F0502020204030204" pitchFamily="34" charset="0"/>
                        </a:rPr>
                        <a:t>Angeboren</a:t>
                      </a:r>
                    </a:p>
                    <a:p>
                      <a:pPr marL="0" marR="0" lvl="0" indent="273050" algn="l" defTabSz="914400" rtl="0" eaLnBrk="1" fontAlgn="auto" latinLnBrk="0" hangingPunct="1">
                        <a:lnSpc>
                          <a:spcPct val="100000"/>
                        </a:lnSpc>
                        <a:spcBef>
                          <a:spcPts val="0"/>
                        </a:spcBef>
                        <a:spcAft>
                          <a:spcPts val="0"/>
                        </a:spcAft>
                        <a:buClrTx/>
                        <a:buSzTx/>
                        <a:buFontTx/>
                        <a:buNone/>
                        <a:tabLst/>
                        <a:defRPr/>
                      </a:pPr>
                      <a:endParaRPr lang="de-DE" sz="1400" b="0" i="0" kern="1200" baseline="0" dirty="0" smtClean="0">
                        <a:solidFill>
                          <a:schemeClr val="dk1"/>
                        </a:solidFill>
                        <a:effectLst/>
                        <a:latin typeface="Calibri" panose="020F0502020204030204" pitchFamily="34" charset="0"/>
                        <a:ea typeface="+mn-ea"/>
                        <a:cs typeface="Calibri" panose="020F0502020204030204" pitchFamily="34" charset="0"/>
                      </a:endParaRPr>
                    </a:p>
                  </a:txBody>
                  <a:tcPr marL="91441" marR="91441" marT="45721" marB="45721">
                    <a:solidFill>
                      <a:schemeClr val="accent1">
                        <a:lumMod val="60000"/>
                        <a:lumOff val="40000"/>
                      </a:schemeClr>
                    </a:solidFill>
                  </a:tcPr>
                </a:tc>
                <a:extLst>
                  <a:ext uri="{0D108BD9-81ED-4DB2-BD59-A6C34878D82A}">
                    <a16:rowId xmlns="" xmlns:a16="http://schemas.microsoft.com/office/drawing/2014/main" val="10003"/>
                  </a:ext>
                </a:extLst>
              </a:tr>
            </a:tbl>
          </a:graphicData>
        </a:graphic>
      </p:graphicFrame>
    </p:spTree>
    <p:extLst>
      <p:ext uri="{BB962C8B-B14F-4D97-AF65-F5344CB8AC3E}">
        <p14:creationId xmlns:p14="http://schemas.microsoft.com/office/powerpoint/2010/main" val="4027795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P spid="12" grpId="0"/>
      <p:bldP spid="3" grpId="0" animBg="1"/>
      <p:bldP spid="6" grpId="0" animBg="1"/>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Holzart">
  <a:themeElements>
    <a:clrScheme name="Holzart">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Holzart">
      <a:majorFont>
        <a:latin typeface="Rockwell Condensed" panose="02060603050405020104"/>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Holzart">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ppt/theme/theme2.xml><?xml version="1.0" encoding="utf-8"?>
<a:theme xmlns:a="http://schemas.openxmlformats.org/drawingml/2006/main" name="Larissa-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1502</Words>
  <Application>Microsoft Office PowerPoint</Application>
  <PresentationFormat>Bildschirmpräsentation (4:3)</PresentationFormat>
  <Paragraphs>251</Paragraphs>
  <Slides>90</Slides>
  <Notes>18</Notes>
  <HiddenSlides>2</HiddenSlides>
  <MMClips>0</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90</vt:i4>
      </vt:variant>
    </vt:vector>
  </HeadingPairs>
  <TitlesOfParts>
    <vt:vector size="96" baseType="lpstr">
      <vt:lpstr>Arial</vt:lpstr>
      <vt:lpstr>Calibri</vt:lpstr>
      <vt:lpstr>Rockwell</vt:lpstr>
      <vt:lpstr>Tahoma</vt:lpstr>
      <vt:lpstr>Wingdings</vt:lpstr>
      <vt:lpstr>Holzart</vt:lpstr>
      <vt:lpstr>Was kann ich meinem Kind zutrauen?  Zur sozialen Entwicklung bis zum 5. Lebensjahr</vt:lpstr>
      <vt:lpstr>Grundlagen der Lernfähigkeit</vt:lpstr>
      <vt:lpstr>Wie funktioniert soziales Lernen?</vt:lpstr>
      <vt:lpstr>Leistungsbereitschaft</vt:lpstr>
      <vt:lpstr>PowerPoint-Präsentation</vt:lpstr>
      <vt:lpstr>PowerPoint-Präsentation</vt:lpstr>
      <vt:lpstr>PowerPoint-Präsentation</vt:lpstr>
      <vt:lpstr>PowerPoint-Präsentation</vt:lpstr>
      <vt:lpstr>PowerPoint-Präsentation</vt:lpstr>
      <vt:lpstr>Die soziale Kompetenz des Neugeborenen</vt:lpstr>
      <vt:lpstr>Was kann das Neugeborene?</vt:lpstr>
      <vt:lpstr>PowerPoint-Präsentation</vt:lpstr>
      <vt:lpstr>Themen im ersten Halbjahr</vt:lpstr>
      <vt:lpstr>PowerPoint-Präsentation</vt:lpstr>
      <vt:lpstr>PowerPoint-Präsentation</vt:lpstr>
      <vt:lpstr>PowerPoint-Präsentation</vt:lpstr>
      <vt:lpstr>1. Reifungsschritt zur sozialen Kompetenz im Alter von 6-9 Monaten</vt:lpstr>
      <vt:lpstr>PowerPoint-Präsentation</vt:lpstr>
      <vt:lpstr>Themen im 2. Halbjahr</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Was kann das Einjährige?</vt:lpstr>
      <vt:lpstr>PowerPoint-Präsentation</vt:lpstr>
      <vt:lpstr>PowerPoint-Präsentation</vt:lpstr>
      <vt:lpstr>Themen des Einjährigen</vt:lpstr>
      <vt:lpstr>PowerPoint-Präsentation</vt:lpstr>
      <vt:lpstr>PowerPoint-Präsentation</vt:lpstr>
      <vt:lpstr>2. Reifungsschritt zur sozialen Kompetenz im Alter von 14 - 24 Monaten</vt:lpstr>
      <vt:lpstr>PowerPoint-Präsentation</vt:lpstr>
      <vt:lpstr>PowerPoint-Präsentation</vt:lpstr>
      <vt:lpstr>PowerPoint-Präsentation</vt:lpstr>
      <vt:lpstr>Was kann das Zweijährige?</vt:lpstr>
      <vt:lpstr>PowerPoint-Präsentation</vt:lpstr>
      <vt:lpstr>PowerPoint-Präsentation</vt:lpstr>
      <vt:lpstr>PowerPoint-Präsentation</vt:lpstr>
      <vt:lpstr>Themen des Zweijährigen</vt:lpstr>
      <vt:lpstr>PowerPoint-Präsentation</vt:lpstr>
      <vt:lpstr>PowerPoint-Präsentation</vt:lpstr>
      <vt:lpstr>PowerPoint-Präsentation</vt:lpstr>
      <vt:lpstr>PowerPoint-Präsentation</vt:lpstr>
      <vt:lpstr>Was kann das Dreijährige?</vt:lpstr>
      <vt:lpstr>PowerPoint-Präsentation</vt:lpstr>
      <vt:lpstr>PowerPoint-Präsentation</vt:lpstr>
      <vt:lpstr>PowerPoint-Präsentation</vt:lpstr>
      <vt:lpstr>PowerPoint-Präsentation</vt:lpstr>
      <vt:lpstr>Themen des Dreijährigen</vt:lpstr>
      <vt:lpstr>PowerPoint-Präsentation</vt:lpstr>
      <vt:lpstr>PowerPoint-Präsentation</vt:lpstr>
      <vt:lpstr>PowerPoint-Präsentation</vt:lpstr>
      <vt:lpstr>PowerPoint-Präsentation</vt:lpstr>
      <vt:lpstr>PowerPoint-Präsentation</vt:lpstr>
      <vt:lpstr>PowerPoint-Präsentation</vt:lpstr>
      <vt:lpstr>3. Reifungsschritt zur sozialen Kompetenz im Alter von 4-5 jahren</vt:lpstr>
      <vt:lpstr>Was kann das Vierjährige?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Themen des Vierjährigen</vt:lpstr>
      <vt:lpstr>PowerPoint-Präsentation</vt:lpstr>
      <vt:lpstr>Literatur</vt:lpstr>
      <vt:lpstr>Soziales Lernen und Bindungsentwicklung</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Folie 1</dc:title>
  <dc:creator>User</dc:creator>
  <cp:lastModifiedBy>user</cp:lastModifiedBy>
  <cp:revision>7456</cp:revision>
  <cp:lastPrinted>2023-02-19T18:11:07Z</cp:lastPrinted>
  <dcterms:created xsi:type="dcterms:W3CDTF">2006-03-01T16:30:42Z</dcterms:created>
  <dcterms:modified xsi:type="dcterms:W3CDTF">2023-11-17T07:34:40Z</dcterms:modified>
</cp:coreProperties>
</file>